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59" r:id="rId5"/>
    <p:sldId id="262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B8F832-85FA-47F1-AE1C-3723391ECFCF}" v="6" dt="2022-12-13T18:38:46.2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iroga Elizondo Graciela María" userId="9d289e5d-43ad-407e-80b5-6e61f2f9c768" providerId="ADAL" clId="{38B8F832-85FA-47F1-AE1C-3723391ECFCF}"/>
    <pc:docChg chg="custSel modSld">
      <pc:chgData name="Quiroga Elizondo Graciela María" userId="9d289e5d-43ad-407e-80b5-6e61f2f9c768" providerId="ADAL" clId="{38B8F832-85FA-47F1-AE1C-3723391ECFCF}" dt="2022-12-13T18:38:48.157" v="30" actId="962"/>
      <pc:docMkLst>
        <pc:docMk/>
      </pc:docMkLst>
      <pc:sldChg chg="addSp delSp modSp mod">
        <pc:chgData name="Quiroga Elizondo Graciela María" userId="9d289e5d-43ad-407e-80b5-6e61f2f9c768" providerId="ADAL" clId="{38B8F832-85FA-47F1-AE1C-3723391ECFCF}" dt="2022-12-13T18:37:57.135" v="10" actId="27614"/>
        <pc:sldMkLst>
          <pc:docMk/>
          <pc:sldMk cId="1960592530" sldId="258"/>
        </pc:sldMkLst>
        <pc:spChg chg="del">
          <ac:chgData name="Quiroga Elizondo Graciela María" userId="9d289e5d-43ad-407e-80b5-6e61f2f9c768" providerId="ADAL" clId="{38B8F832-85FA-47F1-AE1C-3723391ECFCF}" dt="2022-12-13T18:37:48.012" v="8" actId="478"/>
          <ac:spMkLst>
            <pc:docMk/>
            <pc:sldMk cId="1960592530" sldId="258"/>
            <ac:spMk id="6" creationId="{83F47B86-BDED-7979-487F-4740644FDE71}"/>
          </ac:spMkLst>
        </pc:spChg>
        <pc:picChg chg="add mod">
          <ac:chgData name="Quiroga Elizondo Graciela María" userId="9d289e5d-43ad-407e-80b5-6e61f2f9c768" providerId="ADAL" clId="{38B8F832-85FA-47F1-AE1C-3723391ECFCF}" dt="2022-12-13T18:37:57.135" v="10" actId="27614"/>
          <ac:picMkLst>
            <pc:docMk/>
            <pc:sldMk cId="1960592530" sldId="258"/>
            <ac:picMk id="3" creationId="{75F43242-D1D3-D8D4-9BC8-F20DF0837C40}"/>
          </ac:picMkLst>
        </pc:picChg>
        <pc:picChg chg="del mod">
          <ac:chgData name="Quiroga Elizondo Graciela María" userId="9d289e5d-43ad-407e-80b5-6e61f2f9c768" providerId="ADAL" clId="{38B8F832-85FA-47F1-AE1C-3723391ECFCF}" dt="2022-12-13T18:37:45.362" v="7" actId="478"/>
          <ac:picMkLst>
            <pc:docMk/>
            <pc:sldMk cId="1960592530" sldId="258"/>
            <ac:picMk id="5" creationId="{992D893B-CE7F-D721-9A9D-1DAF88313DD7}"/>
          </ac:picMkLst>
        </pc:picChg>
      </pc:sldChg>
      <pc:sldChg chg="addSp delSp modSp mod">
        <pc:chgData name="Quiroga Elizondo Graciela María" userId="9d289e5d-43ad-407e-80b5-6e61f2f9c768" providerId="ADAL" clId="{38B8F832-85FA-47F1-AE1C-3723391ECFCF}" dt="2022-12-13T18:38:28.441" v="18" actId="27614"/>
        <pc:sldMkLst>
          <pc:docMk/>
          <pc:sldMk cId="2702274" sldId="259"/>
        </pc:sldMkLst>
        <pc:spChg chg="del">
          <ac:chgData name="Quiroga Elizondo Graciela María" userId="9d289e5d-43ad-407e-80b5-6e61f2f9c768" providerId="ADAL" clId="{38B8F832-85FA-47F1-AE1C-3723391ECFCF}" dt="2022-12-13T18:38:17.014" v="15" actId="478"/>
          <ac:spMkLst>
            <pc:docMk/>
            <pc:sldMk cId="2702274" sldId="259"/>
            <ac:spMk id="6" creationId="{468DF882-1C5F-B44D-A1E6-D3156D174B62}"/>
          </ac:spMkLst>
        </pc:spChg>
        <pc:spChg chg="del">
          <ac:chgData name="Quiroga Elizondo Graciela María" userId="9d289e5d-43ad-407e-80b5-6e61f2f9c768" providerId="ADAL" clId="{38B8F832-85FA-47F1-AE1C-3723391ECFCF}" dt="2022-12-13T18:38:17.014" v="15" actId="478"/>
          <ac:spMkLst>
            <pc:docMk/>
            <pc:sldMk cId="2702274" sldId="259"/>
            <ac:spMk id="7" creationId="{7CD94D01-F7EA-0546-6B1B-5D88A27B97BB}"/>
          </ac:spMkLst>
        </pc:spChg>
        <pc:picChg chg="add mod">
          <ac:chgData name="Quiroga Elizondo Graciela María" userId="9d289e5d-43ad-407e-80b5-6e61f2f9c768" providerId="ADAL" clId="{38B8F832-85FA-47F1-AE1C-3723391ECFCF}" dt="2022-12-13T18:38:28.441" v="18" actId="27614"/>
          <ac:picMkLst>
            <pc:docMk/>
            <pc:sldMk cId="2702274" sldId="259"/>
            <ac:picMk id="3" creationId="{885CA9F5-0EF7-1031-A1A4-36FE85D08DE6}"/>
          </ac:picMkLst>
        </pc:picChg>
        <pc:picChg chg="del">
          <ac:chgData name="Quiroga Elizondo Graciela María" userId="9d289e5d-43ad-407e-80b5-6e61f2f9c768" providerId="ADAL" clId="{38B8F832-85FA-47F1-AE1C-3723391ECFCF}" dt="2022-12-13T18:38:19.024" v="16" actId="478"/>
          <ac:picMkLst>
            <pc:docMk/>
            <pc:sldMk cId="2702274" sldId="259"/>
            <ac:picMk id="5" creationId="{7DF43C6B-2374-3C42-E066-2F70AF85C598}"/>
          </ac:picMkLst>
        </pc:picChg>
      </pc:sldChg>
      <pc:sldChg chg="addSp delSp modSp mod">
        <pc:chgData name="Quiroga Elizondo Graciela María" userId="9d289e5d-43ad-407e-80b5-6e61f2f9c768" providerId="ADAL" clId="{38B8F832-85FA-47F1-AE1C-3723391ECFCF}" dt="2022-12-13T18:37:45.060" v="5" actId="27614"/>
        <pc:sldMkLst>
          <pc:docMk/>
          <pc:sldMk cId="1902521656" sldId="260"/>
        </pc:sldMkLst>
        <pc:spChg chg="del">
          <ac:chgData name="Quiroga Elizondo Graciela María" userId="9d289e5d-43ad-407e-80b5-6e61f2f9c768" providerId="ADAL" clId="{38B8F832-85FA-47F1-AE1C-3723391ECFCF}" dt="2022-12-13T18:37:34.218" v="3" actId="478"/>
          <ac:spMkLst>
            <pc:docMk/>
            <pc:sldMk cId="1902521656" sldId="260"/>
            <ac:spMk id="6" creationId="{C57EC878-B9D5-A904-9B82-A8E5772B49D0}"/>
          </ac:spMkLst>
        </pc:spChg>
        <pc:picChg chg="add del mod">
          <ac:chgData name="Quiroga Elizondo Graciela María" userId="9d289e5d-43ad-407e-80b5-6e61f2f9c768" providerId="ADAL" clId="{38B8F832-85FA-47F1-AE1C-3723391ECFCF}" dt="2022-12-13T18:37:29.358" v="2" actId="478"/>
          <ac:picMkLst>
            <pc:docMk/>
            <pc:sldMk cId="1902521656" sldId="260"/>
            <ac:picMk id="3" creationId="{02615F0C-1576-A13C-358D-CA8357D79D47}"/>
          </ac:picMkLst>
        </pc:picChg>
        <pc:picChg chg="del">
          <ac:chgData name="Quiroga Elizondo Graciela María" userId="9d289e5d-43ad-407e-80b5-6e61f2f9c768" providerId="ADAL" clId="{38B8F832-85FA-47F1-AE1C-3723391ECFCF}" dt="2022-12-13T18:37:23.842" v="0" actId="478"/>
          <ac:picMkLst>
            <pc:docMk/>
            <pc:sldMk cId="1902521656" sldId="260"/>
            <ac:picMk id="5" creationId="{7ED109C6-D250-A7D1-F524-31235C11451F}"/>
          </ac:picMkLst>
        </pc:picChg>
        <pc:picChg chg="add mod">
          <ac:chgData name="Quiroga Elizondo Graciela María" userId="9d289e5d-43ad-407e-80b5-6e61f2f9c768" providerId="ADAL" clId="{38B8F832-85FA-47F1-AE1C-3723391ECFCF}" dt="2022-12-13T18:37:45.060" v="5" actId="27614"/>
          <ac:picMkLst>
            <pc:docMk/>
            <pc:sldMk cId="1902521656" sldId="260"/>
            <ac:picMk id="7" creationId="{35FF1F7A-9F54-F251-9F1C-0173F24A6A8C}"/>
          </ac:picMkLst>
        </pc:picChg>
      </pc:sldChg>
      <pc:sldChg chg="addSp delSp modSp mod">
        <pc:chgData name="Quiroga Elizondo Graciela María" userId="9d289e5d-43ad-407e-80b5-6e61f2f9c768" providerId="ADAL" clId="{38B8F832-85FA-47F1-AE1C-3723391ECFCF}" dt="2022-12-13T18:38:13.557" v="14" actId="27614"/>
        <pc:sldMkLst>
          <pc:docMk/>
          <pc:sldMk cId="1928904436" sldId="261"/>
        </pc:sldMkLst>
        <pc:spChg chg="del">
          <ac:chgData name="Quiroga Elizondo Graciela María" userId="9d289e5d-43ad-407e-80b5-6e61f2f9c768" providerId="ADAL" clId="{38B8F832-85FA-47F1-AE1C-3723391ECFCF}" dt="2022-12-13T18:38:02.798" v="11" actId="478"/>
          <ac:spMkLst>
            <pc:docMk/>
            <pc:sldMk cId="1928904436" sldId="261"/>
            <ac:spMk id="6" creationId="{E68DF673-C1AC-B9CC-F11A-5964C88B2843}"/>
          </ac:spMkLst>
        </pc:spChg>
        <pc:picChg chg="add mod">
          <ac:chgData name="Quiroga Elizondo Graciela María" userId="9d289e5d-43ad-407e-80b5-6e61f2f9c768" providerId="ADAL" clId="{38B8F832-85FA-47F1-AE1C-3723391ECFCF}" dt="2022-12-13T18:38:13.557" v="14" actId="27614"/>
          <ac:picMkLst>
            <pc:docMk/>
            <pc:sldMk cId="1928904436" sldId="261"/>
            <ac:picMk id="3" creationId="{AC86D3AA-D77E-054D-E3E9-CD24E3B7B273}"/>
          </ac:picMkLst>
        </pc:picChg>
        <pc:picChg chg="del">
          <ac:chgData name="Quiroga Elizondo Graciela María" userId="9d289e5d-43ad-407e-80b5-6e61f2f9c768" providerId="ADAL" clId="{38B8F832-85FA-47F1-AE1C-3723391ECFCF}" dt="2022-12-13T18:38:04.654" v="12" actId="478"/>
          <ac:picMkLst>
            <pc:docMk/>
            <pc:sldMk cId="1928904436" sldId="261"/>
            <ac:picMk id="4" creationId="{F22EF2E7-9D89-60E2-BBED-07837A76E886}"/>
          </ac:picMkLst>
        </pc:picChg>
      </pc:sldChg>
      <pc:sldChg chg="addSp delSp modSp mod">
        <pc:chgData name="Quiroga Elizondo Graciela María" userId="9d289e5d-43ad-407e-80b5-6e61f2f9c768" providerId="ADAL" clId="{38B8F832-85FA-47F1-AE1C-3723391ECFCF}" dt="2022-12-13T18:38:48.157" v="30" actId="962"/>
        <pc:sldMkLst>
          <pc:docMk/>
          <pc:sldMk cId="1475277190" sldId="262"/>
        </pc:sldMkLst>
        <pc:spChg chg="del mod">
          <ac:chgData name="Quiroga Elizondo Graciela María" userId="9d289e5d-43ad-407e-80b5-6e61f2f9c768" providerId="ADAL" clId="{38B8F832-85FA-47F1-AE1C-3723391ECFCF}" dt="2022-12-13T18:38:35.597" v="25" actId="478"/>
          <ac:spMkLst>
            <pc:docMk/>
            <pc:sldMk cId="1475277190" sldId="262"/>
            <ac:spMk id="2" creationId="{B9E12331-A405-E389-8137-25E45825C390}"/>
          </ac:spMkLst>
        </pc:spChg>
        <pc:spChg chg="del">
          <ac:chgData name="Quiroga Elizondo Graciela María" userId="9d289e5d-43ad-407e-80b5-6e61f2f9c768" providerId="ADAL" clId="{38B8F832-85FA-47F1-AE1C-3723391ECFCF}" dt="2022-12-13T18:38:37.579" v="26" actId="478"/>
          <ac:spMkLst>
            <pc:docMk/>
            <pc:sldMk cId="1475277190" sldId="262"/>
            <ac:spMk id="6" creationId="{3AFB5606-8BD3-57F1-B1C2-747B3DEDF63A}"/>
          </ac:spMkLst>
        </pc:spChg>
        <pc:spChg chg="del">
          <ac:chgData name="Quiroga Elizondo Graciela María" userId="9d289e5d-43ad-407e-80b5-6e61f2f9c768" providerId="ADAL" clId="{38B8F832-85FA-47F1-AE1C-3723391ECFCF}" dt="2022-12-13T18:38:39.589" v="27" actId="478"/>
          <ac:spMkLst>
            <pc:docMk/>
            <pc:sldMk cId="1475277190" sldId="262"/>
            <ac:spMk id="8" creationId="{A1BF3949-AF20-14A2-34FB-42EBD920883D}"/>
          </ac:spMkLst>
        </pc:spChg>
        <pc:picChg chg="del">
          <ac:chgData name="Quiroga Elizondo Graciela María" userId="9d289e5d-43ad-407e-80b5-6e61f2f9c768" providerId="ADAL" clId="{38B8F832-85FA-47F1-AE1C-3723391ECFCF}" dt="2022-12-13T18:38:29.990" v="19" actId="478"/>
          <ac:picMkLst>
            <pc:docMk/>
            <pc:sldMk cId="1475277190" sldId="262"/>
            <ac:picMk id="4" creationId="{40AFD61A-C3E4-F7BE-E028-F0E3BE0E24E4}"/>
          </ac:picMkLst>
        </pc:picChg>
        <pc:picChg chg="add mod">
          <ac:chgData name="Quiroga Elizondo Graciela María" userId="9d289e5d-43ad-407e-80b5-6e61f2f9c768" providerId="ADAL" clId="{38B8F832-85FA-47F1-AE1C-3723391ECFCF}" dt="2022-12-13T18:38:48.157" v="30" actId="962"/>
          <ac:picMkLst>
            <pc:docMk/>
            <pc:sldMk cId="1475277190" sldId="262"/>
            <ac:picMk id="5" creationId="{A955D333-38B9-94FF-FFC6-162584F9B73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467EA-0800-FEB1-BE7B-3E2D8642A1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26504A-5FBF-0D1B-92D4-42223EC4D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BD9E1B-43DA-46D1-94D5-301B6C1CB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13/12/2022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4EAFC6-0B5D-ACD6-5BBB-E4AD56C9F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41B50B-CA6D-F21A-27E7-2A2FCFCC3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168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1DF9D6-1C17-59D3-2E4A-6CE9DAAD8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246986-F55D-54B5-A0D8-ED6543D9C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DAF28E-1D9D-89A7-E4FA-0CC861735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13/12/2022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6A612C-E673-3D28-19B5-A9100A38E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B6BE41-F29D-A82D-C542-97DC8554E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198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7FBE327-1DDB-F4E4-BF95-ACA657FAC7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DC5A27-6D61-90CA-B84A-BC5D11D50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8AAF9B-C9A0-76C5-3DA0-7B8EB764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13/12/2022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E682CD-A42D-298A-492B-658ACE96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41AED4-F862-EC92-6034-F20C0C1DA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7783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49396B-B975-81D2-57A2-53EFB0797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43830F-9123-2537-336B-A2431226B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346ADC-5C63-6319-DC7C-57F8D9F64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13/12/2022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351BED-D10C-AB99-20BD-3F6E89643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3970CB-36CF-5827-7292-D06989E7C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038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E9D85-85C1-884C-649D-6FBC316A8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8E0EA5-75FE-4BF1-BA73-73B26C850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6B8D0A-6E98-182F-0D05-96C54E10A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13/12/2022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AAB4F5-B98F-117A-D0A8-60C03222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F321D6-67AA-D181-6969-487157644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28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10878C-D10B-D6D7-7C05-270112924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DA54FB-A058-63FC-4744-55FD760D6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9696FD-EA05-59D5-F037-5D19E155F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83BA56-CD55-5FE7-818E-ECBDACD36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13/12/2022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59958E-CA88-DC79-9D3B-5CBDBE042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781C10-2228-8411-3A32-CDB625F3B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98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AA9832-44F9-CD18-8FA3-F21612B2E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25DC3E-AC6B-2A5E-B30B-A9771486D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97ACC3-F9A0-51F2-5240-9655429C6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11E6187-5C7D-A852-11D4-F8BAB52579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A75F56-D450-2350-7246-AA0F005C36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1561B42-8C1F-28ED-2494-1984C9C10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13/12/2022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33AF97E-609A-E0F5-2095-446FE346E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428260F-8D60-F9C3-ED3D-ECA09A132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849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8143E-F783-5548-8812-7280D918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E3FFBE7-B600-FE01-0688-E2867999B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13/12/2022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C3B06C-A026-03A3-D59A-6B55374D5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7679E0-45AF-0CA5-A596-F27378AD7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572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21615BE-724A-E11B-3CFF-BCABCDE1F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13/12/2022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3007BB9-232D-3258-6A9C-B1BB139CA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C67BC7-B092-DF17-CC30-E83D53799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142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886857-583F-38A2-A46E-ED3D08245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629F8D-7F2B-0321-5D0A-1674D06D8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EA100D-4DDF-3E25-7A8E-787F765CA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F4F9E6-95C4-F466-BFB6-5C505A805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13/12/2022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858E1E-0387-6692-1D00-360FB988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55EF8E-2090-CC7A-D3F9-850B3DA92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93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A86B5D-BFDC-76F9-B242-C73C26C89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4DE33D0-786C-E61D-7DB9-B6782E964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69D648-800B-2331-32E1-E7CC7DE43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5CD591-A8C5-AD57-6E3B-594C6FFB8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13/12/2022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A58E90-2304-119D-C1E5-79CBBFC5A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98980D-96F9-0154-F6E6-546003F9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726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4615B66-E617-A0EF-8268-5D9D5C7F6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C6800F-2D0D-EE60-2710-FB4066A43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C128E9-C3D4-4EE9-8CA5-7D3213BBA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06AF8-FB38-46A1-90D2-F42A5CBE0713}" type="datetimeFigureOut">
              <a:rPr lang="es-MX" smtClean="0"/>
              <a:t>13/12/2022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E7F52-0DC9-2CB1-90AE-C9F90956B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C2DB83-3090-EA44-9EF6-93F094283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78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alendario&#10;&#10;Descripción generada automáticamente con confianza media">
            <a:extLst>
              <a:ext uri="{FF2B5EF4-FFF2-40B4-BE49-F238E27FC236}">
                <a16:creationId xmlns:a16="http://schemas.microsoft.com/office/drawing/2014/main" id="{35FF1F7A-9F54-F251-9F1C-0173F24A6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2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Calendario&#10;&#10;Descripción generada automáticamente">
            <a:extLst>
              <a:ext uri="{FF2B5EF4-FFF2-40B4-BE49-F238E27FC236}">
                <a16:creationId xmlns:a16="http://schemas.microsoft.com/office/drawing/2014/main" id="{75F43242-D1D3-D8D4-9BC8-F20DF0837C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59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exto, Carta&#10;&#10;Descripción generada automáticamente">
            <a:extLst>
              <a:ext uri="{FF2B5EF4-FFF2-40B4-BE49-F238E27FC236}">
                <a16:creationId xmlns:a16="http://schemas.microsoft.com/office/drawing/2014/main" id="{AC86D3AA-D77E-054D-E3E9-CD24E3B7B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0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exto, Carta&#10;&#10;Descripción generada automáticamente">
            <a:extLst>
              <a:ext uri="{FF2B5EF4-FFF2-40B4-BE49-F238E27FC236}">
                <a16:creationId xmlns:a16="http://schemas.microsoft.com/office/drawing/2014/main" id="{885CA9F5-0EF7-1031-A1A4-36FE85D08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A955D333-38B9-94FF-FFC6-162584F9B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277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Quiroga Elizondo Graciela María</dc:creator>
  <cp:lastModifiedBy>Quiroga Elizondo Graciela María</cp:lastModifiedBy>
  <cp:revision>3</cp:revision>
  <dcterms:created xsi:type="dcterms:W3CDTF">2022-12-05T17:45:28Z</dcterms:created>
  <dcterms:modified xsi:type="dcterms:W3CDTF">2022-12-13T18:38:49Z</dcterms:modified>
</cp:coreProperties>
</file>