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1" r:id="rId5"/>
    <p:sldId id="265" r:id="rId6"/>
    <p:sldId id="268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A609A-A14E-4436-AC97-1F39714B5FB6}" v="11" dt="2023-01-13T20:05:19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roga Elizondo Graciela María" userId="9d289e5d-43ad-407e-80b5-6e61f2f9c768" providerId="ADAL" clId="{6F3A609A-A14E-4436-AC97-1F39714B5FB6}"/>
    <pc:docChg chg="custSel modSld">
      <pc:chgData name="Quiroga Elizondo Graciela María" userId="9d289e5d-43ad-407e-80b5-6e61f2f9c768" providerId="ADAL" clId="{6F3A609A-A14E-4436-AC97-1F39714B5FB6}" dt="2023-01-13T20:16:59.759" v="56" actId="1076"/>
      <pc:docMkLst>
        <pc:docMk/>
      </pc:docMkLst>
      <pc:sldChg chg="addSp delSp modSp mod">
        <pc:chgData name="Quiroga Elizondo Graciela María" userId="9d289e5d-43ad-407e-80b5-6e61f2f9c768" providerId="ADAL" clId="{6F3A609A-A14E-4436-AC97-1F39714B5FB6}" dt="2023-01-13T20:03:48.456" v="17" actId="962"/>
        <pc:sldMkLst>
          <pc:docMk/>
          <pc:sldMk cId="3091612298" sldId="261"/>
        </pc:sldMkLst>
        <pc:spChg chg="del">
          <ac:chgData name="Quiroga Elizondo Graciela María" userId="9d289e5d-43ad-407e-80b5-6e61f2f9c768" providerId="ADAL" clId="{6F3A609A-A14E-4436-AC97-1F39714B5FB6}" dt="2023-01-13T20:03:40.116" v="13" actId="478"/>
          <ac:spMkLst>
            <pc:docMk/>
            <pc:sldMk cId="3091612298" sldId="261"/>
            <ac:spMk id="4" creationId="{7FFFECFA-3870-44EF-7DE1-3F9679B8E121}"/>
          </ac:spMkLst>
        </pc:spChg>
        <pc:picChg chg="del">
          <ac:chgData name="Quiroga Elizondo Graciela María" userId="9d289e5d-43ad-407e-80b5-6e61f2f9c768" providerId="ADAL" clId="{6F3A609A-A14E-4436-AC97-1F39714B5FB6}" dt="2023-01-13T20:03:41.781" v="14" actId="478"/>
          <ac:picMkLst>
            <pc:docMk/>
            <pc:sldMk cId="3091612298" sldId="261"/>
            <ac:picMk id="2" creationId="{2EABAA56-CBC1-18A2-081B-A5CC8A22FB09}"/>
          </ac:picMkLst>
        </pc:picChg>
        <pc:picChg chg="add mod">
          <ac:chgData name="Quiroga Elizondo Graciela María" userId="9d289e5d-43ad-407e-80b5-6e61f2f9c768" providerId="ADAL" clId="{6F3A609A-A14E-4436-AC97-1F39714B5FB6}" dt="2023-01-13T20:03:48.456" v="17" actId="962"/>
          <ac:picMkLst>
            <pc:docMk/>
            <pc:sldMk cId="3091612298" sldId="261"/>
            <ac:picMk id="5" creationId="{8E8B6DA8-7FEB-9840-941C-ABCC2186052D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16:59.759" v="56" actId="1076"/>
        <pc:sldMkLst>
          <pc:docMk/>
          <pc:sldMk cId="1449996124" sldId="262"/>
        </pc:sldMkLst>
        <pc:spChg chg="del">
          <ac:chgData name="Quiroga Elizondo Graciela María" userId="9d289e5d-43ad-407e-80b5-6e61f2f9c768" providerId="ADAL" clId="{6F3A609A-A14E-4436-AC97-1F39714B5FB6}" dt="2023-01-13T20:03:08.855" v="1" actId="478"/>
          <ac:spMkLst>
            <pc:docMk/>
            <pc:sldMk cId="1449996124" sldId="262"/>
            <ac:spMk id="6" creationId="{8C1CF499-C7CE-D9D2-0943-34B132E70CAD}"/>
          </ac:spMkLst>
        </pc:spChg>
        <pc:picChg chg="add mod">
          <ac:chgData name="Quiroga Elizondo Graciela María" userId="9d289e5d-43ad-407e-80b5-6e61f2f9c768" providerId="ADAL" clId="{6F3A609A-A14E-4436-AC97-1F39714B5FB6}" dt="2023-01-13T20:16:59.759" v="56" actId="1076"/>
          <ac:picMkLst>
            <pc:docMk/>
            <pc:sldMk cId="1449996124" sldId="262"/>
            <ac:picMk id="3" creationId="{7F19E5C7-2238-507E-24F8-22215FA46201}"/>
          </ac:picMkLst>
        </pc:picChg>
        <pc:picChg chg="del">
          <ac:chgData name="Quiroga Elizondo Graciela María" userId="9d289e5d-43ad-407e-80b5-6e61f2f9c768" providerId="ADAL" clId="{6F3A609A-A14E-4436-AC97-1F39714B5FB6}" dt="2023-01-13T20:03:06.621" v="0" actId="478"/>
          <ac:picMkLst>
            <pc:docMk/>
            <pc:sldMk cId="1449996124" sldId="262"/>
            <ac:picMk id="5" creationId="{03690174-CEAD-B6C0-4DFE-ECD5F35D4129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3:22.492" v="7" actId="962"/>
        <pc:sldMkLst>
          <pc:docMk/>
          <pc:sldMk cId="1251309648" sldId="263"/>
        </pc:sldMkLst>
        <pc:spChg chg="del">
          <ac:chgData name="Quiroga Elizondo Graciela María" userId="9d289e5d-43ad-407e-80b5-6e61f2f9c768" providerId="ADAL" clId="{6F3A609A-A14E-4436-AC97-1F39714B5FB6}" dt="2023-01-13T20:03:15.553" v="4" actId="478"/>
          <ac:spMkLst>
            <pc:docMk/>
            <pc:sldMk cId="1251309648" sldId="263"/>
            <ac:spMk id="5" creationId="{413D2A1C-B959-63F1-FD19-F70483DDDEE9}"/>
          </ac:spMkLst>
        </pc:spChg>
        <pc:picChg chg="add mod">
          <ac:chgData name="Quiroga Elizondo Graciela María" userId="9d289e5d-43ad-407e-80b5-6e61f2f9c768" providerId="ADAL" clId="{6F3A609A-A14E-4436-AC97-1F39714B5FB6}" dt="2023-01-13T20:03:22.492" v="7" actId="962"/>
          <ac:picMkLst>
            <pc:docMk/>
            <pc:sldMk cId="1251309648" sldId="263"/>
            <ac:picMk id="3" creationId="{125AB77A-DAC4-36F2-E545-F7CE517155FC}"/>
          </ac:picMkLst>
        </pc:picChg>
        <pc:picChg chg="del">
          <ac:chgData name="Quiroga Elizondo Graciela María" userId="9d289e5d-43ad-407e-80b5-6e61f2f9c768" providerId="ADAL" clId="{6F3A609A-A14E-4436-AC97-1F39714B5FB6}" dt="2023-01-13T20:03:15.553" v="4" actId="478"/>
          <ac:picMkLst>
            <pc:docMk/>
            <pc:sldMk cId="1251309648" sldId="263"/>
            <ac:picMk id="4" creationId="{28C5FD85-D806-A61B-CB8C-968A40D067D1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3:36.049" v="12" actId="962"/>
        <pc:sldMkLst>
          <pc:docMk/>
          <pc:sldMk cId="405363861" sldId="264"/>
        </pc:sldMkLst>
        <pc:spChg chg="del">
          <ac:chgData name="Quiroga Elizondo Graciela María" userId="9d289e5d-43ad-407e-80b5-6e61f2f9c768" providerId="ADAL" clId="{6F3A609A-A14E-4436-AC97-1F39714B5FB6}" dt="2023-01-13T20:03:26.708" v="8" actId="478"/>
          <ac:spMkLst>
            <pc:docMk/>
            <pc:sldMk cId="405363861" sldId="264"/>
            <ac:spMk id="7" creationId="{0086569B-B58E-131A-F987-EFAABAD72C48}"/>
          </ac:spMkLst>
        </pc:spChg>
        <pc:picChg chg="add mod">
          <ac:chgData name="Quiroga Elizondo Graciela María" userId="9d289e5d-43ad-407e-80b5-6e61f2f9c768" providerId="ADAL" clId="{6F3A609A-A14E-4436-AC97-1F39714B5FB6}" dt="2023-01-13T20:03:36.049" v="12" actId="962"/>
          <ac:picMkLst>
            <pc:docMk/>
            <pc:sldMk cId="405363861" sldId="264"/>
            <ac:picMk id="3" creationId="{14F5C848-99C1-6DCA-1BBA-E1CED881515A}"/>
          </ac:picMkLst>
        </pc:picChg>
        <pc:picChg chg="del">
          <ac:chgData name="Quiroga Elizondo Graciela María" userId="9d289e5d-43ad-407e-80b5-6e61f2f9c768" providerId="ADAL" clId="{6F3A609A-A14E-4436-AC97-1F39714B5FB6}" dt="2023-01-13T20:03:29.049" v="9" actId="478"/>
          <ac:picMkLst>
            <pc:docMk/>
            <pc:sldMk cId="405363861" sldId="264"/>
            <ac:picMk id="6" creationId="{E72C9304-AAF2-1F89-516D-E78621C16248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4:01.223" v="22" actId="962"/>
        <pc:sldMkLst>
          <pc:docMk/>
          <pc:sldMk cId="2504464315" sldId="265"/>
        </pc:sldMkLst>
        <pc:spChg chg="del">
          <ac:chgData name="Quiroga Elizondo Graciela María" userId="9d289e5d-43ad-407e-80b5-6e61f2f9c768" providerId="ADAL" clId="{6F3A609A-A14E-4436-AC97-1F39714B5FB6}" dt="2023-01-13T20:03:51.510" v="18" actId="478"/>
          <ac:spMkLst>
            <pc:docMk/>
            <pc:sldMk cId="2504464315" sldId="265"/>
            <ac:spMk id="3" creationId="{7A0F41A6-A1EC-7C48-FDD1-ECC8DBE47E96}"/>
          </ac:spMkLst>
        </pc:spChg>
        <pc:spChg chg="del">
          <ac:chgData name="Quiroga Elizondo Graciela María" userId="9d289e5d-43ad-407e-80b5-6e61f2f9c768" providerId="ADAL" clId="{6F3A609A-A14E-4436-AC97-1F39714B5FB6}" dt="2023-01-13T20:03:51.510" v="18" actId="478"/>
          <ac:spMkLst>
            <pc:docMk/>
            <pc:sldMk cId="2504464315" sldId="265"/>
            <ac:spMk id="5" creationId="{D466446E-7C19-D056-62B3-E59D179BD717}"/>
          </ac:spMkLst>
        </pc:spChg>
        <pc:picChg chg="del">
          <ac:chgData name="Quiroga Elizondo Graciela María" userId="9d289e5d-43ad-407e-80b5-6e61f2f9c768" providerId="ADAL" clId="{6F3A609A-A14E-4436-AC97-1F39714B5FB6}" dt="2023-01-13T20:03:53.619" v="19" actId="478"/>
          <ac:picMkLst>
            <pc:docMk/>
            <pc:sldMk cId="2504464315" sldId="265"/>
            <ac:picMk id="4" creationId="{305CFE5E-491E-4EDC-6EB4-62F503A14CC0}"/>
          </ac:picMkLst>
        </pc:picChg>
        <pc:picChg chg="add mod">
          <ac:chgData name="Quiroga Elizondo Graciela María" userId="9d289e5d-43ad-407e-80b5-6e61f2f9c768" providerId="ADAL" clId="{6F3A609A-A14E-4436-AC97-1F39714B5FB6}" dt="2023-01-13T20:04:01.223" v="22" actId="962"/>
          <ac:picMkLst>
            <pc:docMk/>
            <pc:sldMk cId="2504464315" sldId="265"/>
            <ac:picMk id="6" creationId="{FCB51C8E-6905-DA50-84AC-5BC242A5F1F0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4:20.847" v="27" actId="962"/>
        <pc:sldMkLst>
          <pc:docMk/>
          <pc:sldMk cId="3218815251" sldId="268"/>
        </pc:sldMkLst>
        <pc:spChg chg="del">
          <ac:chgData name="Quiroga Elizondo Graciela María" userId="9d289e5d-43ad-407e-80b5-6e61f2f9c768" providerId="ADAL" clId="{6F3A609A-A14E-4436-AC97-1F39714B5FB6}" dt="2023-01-13T20:04:14.367" v="24" actId="478"/>
          <ac:spMkLst>
            <pc:docMk/>
            <pc:sldMk cId="3218815251" sldId="268"/>
            <ac:spMk id="5" creationId="{D466446E-7C19-D056-62B3-E59D179BD717}"/>
          </ac:spMkLst>
        </pc:spChg>
        <pc:picChg chg="add mod">
          <ac:chgData name="Quiroga Elizondo Graciela María" userId="9d289e5d-43ad-407e-80b5-6e61f2f9c768" providerId="ADAL" clId="{6F3A609A-A14E-4436-AC97-1F39714B5FB6}" dt="2023-01-13T20:04:20.847" v="27" actId="962"/>
          <ac:picMkLst>
            <pc:docMk/>
            <pc:sldMk cId="3218815251" sldId="268"/>
            <ac:picMk id="3" creationId="{2EA173A5-C9C6-45B3-C262-9A1B00991C5F}"/>
          </ac:picMkLst>
        </pc:picChg>
        <pc:picChg chg="del">
          <ac:chgData name="Quiroga Elizondo Graciela María" userId="9d289e5d-43ad-407e-80b5-6e61f2f9c768" providerId="ADAL" clId="{6F3A609A-A14E-4436-AC97-1F39714B5FB6}" dt="2023-01-13T20:04:12.124" v="23" actId="478"/>
          <ac:picMkLst>
            <pc:docMk/>
            <pc:sldMk cId="3218815251" sldId="268"/>
            <ac:picMk id="4" creationId="{305CFE5E-491E-4EDC-6EB4-62F503A14CC0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4:30.657" v="31" actId="962"/>
        <pc:sldMkLst>
          <pc:docMk/>
          <pc:sldMk cId="1326860001" sldId="269"/>
        </pc:sldMkLst>
        <pc:spChg chg="del">
          <ac:chgData name="Quiroga Elizondo Graciela María" userId="9d289e5d-43ad-407e-80b5-6e61f2f9c768" providerId="ADAL" clId="{6F3A609A-A14E-4436-AC97-1F39714B5FB6}" dt="2023-01-13T20:04:23.988" v="28" actId="478"/>
          <ac:spMkLst>
            <pc:docMk/>
            <pc:sldMk cId="1326860001" sldId="269"/>
            <ac:spMk id="5" creationId="{D466446E-7C19-D056-62B3-E59D179BD717}"/>
          </ac:spMkLst>
        </pc:spChg>
        <pc:picChg chg="add mod">
          <ac:chgData name="Quiroga Elizondo Graciela María" userId="9d289e5d-43ad-407e-80b5-6e61f2f9c768" providerId="ADAL" clId="{6F3A609A-A14E-4436-AC97-1F39714B5FB6}" dt="2023-01-13T20:04:30.657" v="31" actId="962"/>
          <ac:picMkLst>
            <pc:docMk/>
            <pc:sldMk cId="1326860001" sldId="269"/>
            <ac:picMk id="3" creationId="{BEC5B9B9-80E7-2FA9-CBB7-BCC352736CE4}"/>
          </ac:picMkLst>
        </pc:picChg>
        <pc:picChg chg="del">
          <ac:chgData name="Quiroga Elizondo Graciela María" userId="9d289e5d-43ad-407e-80b5-6e61f2f9c768" providerId="ADAL" clId="{6F3A609A-A14E-4436-AC97-1F39714B5FB6}" dt="2023-01-13T20:04:23.988" v="28" actId="478"/>
          <ac:picMkLst>
            <pc:docMk/>
            <pc:sldMk cId="1326860001" sldId="269"/>
            <ac:picMk id="4" creationId="{305CFE5E-491E-4EDC-6EB4-62F503A14CC0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4:44.963" v="36" actId="27614"/>
        <pc:sldMkLst>
          <pc:docMk/>
          <pc:sldMk cId="19206218" sldId="270"/>
        </pc:sldMkLst>
        <pc:spChg chg="del">
          <ac:chgData name="Quiroga Elizondo Graciela María" userId="9d289e5d-43ad-407e-80b5-6e61f2f9c768" providerId="ADAL" clId="{6F3A609A-A14E-4436-AC97-1F39714B5FB6}" dt="2023-01-13T20:04:33.840" v="32" actId="478"/>
          <ac:spMkLst>
            <pc:docMk/>
            <pc:sldMk cId="19206218" sldId="270"/>
            <ac:spMk id="5" creationId="{D466446E-7C19-D056-62B3-E59D179BD717}"/>
          </ac:spMkLst>
        </pc:spChg>
        <pc:picChg chg="add mod">
          <ac:chgData name="Quiroga Elizondo Graciela María" userId="9d289e5d-43ad-407e-80b5-6e61f2f9c768" providerId="ADAL" clId="{6F3A609A-A14E-4436-AC97-1F39714B5FB6}" dt="2023-01-13T20:04:44.963" v="36" actId="27614"/>
          <ac:picMkLst>
            <pc:docMk/>
            <pc:sldMk cId="19206218" sldId="270"/>
            <ac:picMk id="3" creationId="{17F4A960-B92B-764A-FC4C-16B3497DBEDF}"/>
          </ac:picMkLst>
        </pc:picChg>
        <pc:picChg chg="del mod">
          <ac:chgData name="Quiroga Elizondo Graciela María" userId="9d289e5d-43ad-407e-80b5-6e61f2f9c768" providerId="ADAL" clId="{6F3A609A-A14E-4436-AC97-1F39714B5FB6}" dt="2023-01-13T20:04:35.542" v="34" actId="478"/>
          <ac:picMkLst>
            <pc:docMk/>
            <pc:sldMk cId="19206218" sldId="270"/>
            <ac:picMk id="4" creationId="{305CFE5E-491E-4EDC-6EB4-62F503A14CC0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4:56.354" v="43" actId="962"/>
        <pc:sldMkLst>
          <pc:docMk/>
          <pc:sldMk cId="2695443664" sldId="271"/>
        </pc:sldMkLst>
        <pc:spChg chg="del">
          <ac:chgData name="Quiroga Elizondo Graciela María" userId="9d289e5d-43ad-407e-80b5-6e61f2f9c768" providerId="ADAL" clId="{6F3A609A-A14E-4436-AC97-1F39714B5FB6}" dt="2023-01-13T20:04:48.638" v="40" actId="478"/>
          <ac:spMkLst>
            <pc:docMk/>
            <pc:sldMk cId="2695443664" sldId="271"/>
            <ac:spMk id="5" creationId="{D466446E-7C19-D056-62B3-E59D179BD717}"/>
          </ac:spMkLst>
        </pc:spChg>
        <pc:picChg chg="add mod">
          <ac:chgData name="Quiroga Elizondo Graciela María" userId="9d289e5d-43ad-407e-80b5-6e61f2f9c768" providerId="ADAL" clId="{6F3A609A-A14E-4436-AC97-1F39714B5FB6}" dt="2023-01-13T20:04:56.354" v="43" actId="962"/>
          <ac:picMkLst>
            <pc:docMk/>
            <pc:sldMk cId="2695443664" sldId="271"/>
            <ac:picMk id="3" creationId="{3DBE7C4C-7558-6039-619F-BBCB3D529280}"/>
          </ac:picMkLst>
        </pc:picChg>
        <pc:picChg chg="del mod">
          <ac:chgData name="Quiroga Elizondo Graciela María" userId="9d289e5d-43ad-407e-80b5-6e61f2f9c768" providerId="ADAL" clId="{6F3A609A-A14E-4436-AC97-1F39714B5FB6}" dt="2023-01-13T20:04:47.356" v="39" actId="478"/>
          <ac:picMkLst>
            <pc:docMk/>
            <pc:sldMk cId="2695443664" sldId="271"/>
            <ac:picMk id="4" creationId="{305CFE5E-491E-4EDC-6EB4-62F503A14CC0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5:08.506" v="48" actId="962"/>
        <pc:sldMkLst>
          <pc:docMk/>
          <pc:sldMk cId="754259946" sldId="272"/>
        </pc:sldMkLst>
        <pc:spChg chg="del">
          <ac:chgData name="Quiroga Elizondo Graciela María" userId="9d289e5d-43ad-407e-80b5-6e61f2f9c768" providerId="ADAL" clId="{6F3A609A-A14E-4436-AC97-1F39714B5FB6}" dt="2023-01-13T20:05:00.402" v="44" actId="478"/>
          <ac:spMkLst>
            <pc:docMk/>
            <pc:sldMk cId="754259946" sldId="272"/>
            <ac:spMk id="5" creationId="{D466446E-7C19-D056-62B3-E59D179BD717}"/>
          </ac:spMkLst>
        </pc:spChg>
        <pc:picChg chg="add mod">
          <ac:chgData name="Quiroga Elizondo Graciela María" userId="9d289e5d-43ad-407e-80b5-6e61f2f9c768" providerId="ADAL" clId="{6F3A609A-A14E-4436-AC97-1F39714B5FB6}" dt="2023-01-13T20:05:08.506" v="48" actId="962"/>
          <ac:picMkLst>
            <pc:docMk/>
            <pc:sldMk cId="754259946" sldId="272"/>
            <ac:picMk id="3" creationId="{4A56D474-C86F-67B8-2C61-08E6184F616D}"/>
          </ac:picMkLst>
        </pc:picChg>
        <pc:picChg chg="del">
          <ac:chgData name="Quiroga Elizondo Graciela María" userId="9d289e5d-43ad-407e-80b5-6e61f2f9c768" providerId="ADAL" clId="{6F3A609A-A14E-4436-AC97-1F39714B5FB6}" dt="2023-01-13T20:05:02.161" v="45" actId="478"/>
          <ac:picMkLst>
            <pc:docMk/>
            <pc:sldMk cId="754259946" sldId="272"/>
            <ac:picMk id="4" creationId="{305CFE5E-491E-4EDC-6EB4-62F503A14CC0}"/>
          </ac:picMkLst>
        </pc:picChg>
      </pc:sldChg>
      <pc:sldChg chg="addSp delSp modSp mod">
        <pc:chgData name="Quiroga Elizondo Graciela María" userId="9d289e5d-43ad-407e-80b5-6e61f2f9c768" providerId="ADAL" clId="{6F3A609A-A14E-4436-AC97-1F39714B5FB6}" dt="2023-01-13T20:05:22.293" v="54" actId="962"/>
        <pc:sldMkLst>
          <pc:docMk/>
          <pc:sldMk cId="642043621" sldId="274"/>
        </pc:sldMkLst>
        <pc:spChg chg="del">
          <ac:chgData name="Quiroga Elizondo Graciela María" userId="9d289e5d-43ad-407e-80b5-6e61f2f9c768" providerId="ADAL" clId="{6F3A609A-A14E-4436-AC97-1F39714B5FB6}" dt="2023-01-13T20:05:12.584" v="50" actId="478"/>
          <ac:spMkLst>
            <pc:docMk/>
            <pc:sldMk cId="642043621" sldId="274"/>
            <ac:spMk id="5" creationId="{D466446E-7C19-D056-62B3-E59D179BD717}"/>
          </ac:spMkLst>
        </pc:spChg>
        <pc:picChg chg="del">
          <ac:chgData name="Quiroga Elizondo Graciela María" userId="9d289e5d-43ad-407e-80b5-6e61f2f9c768" providerId="ADAL" clId="{6F3A609A-A14E-4436-AC97-1F39714B5FB6}" dt="2023-01-13T20:05:13.917" v="51" actId="478"/>
          <ac:picMkLst>
            <pc:docMk/>
            <pc:sldMk cId="642043621" sldId="274"/>
            <ac:picMk id="3" creationId="{738DFB59-38BC-F265-D73A-E4BB39BCB4DA}"/>
          </ac:picMkLst>
        </pc:picChg>
        <pc:picChg chg="del">
          <ac:chgData name="Quiroga Elizondo Graciela María" userId="9d289e5d-43ad-407e-80b5-6e61f2f9c768" providerId="ADAL" clId="{6F3A609A-A14E-4436-AC97-1F39714B5FB6}" dt="2023-01-13T20:05:10.750" v="49" actId="478"/>
          <ac:picMkLst>
            <pc:docMk/>
            <pc:sldMk cId="642043621" sldId="274"/>
            <ac:picMk id="4" creationId="{305CFE5E-491E-4EDC-6EB4-62F503A14CC0}"/>
          </ac:picMkLst>
        </pc:picChg>
        <pc:picChg chg="add mod">
          <ac:chgData name="Quiroga Elizondo Graciela María" userId="9d289e5d-43ad-407e-80b5-6e61f2f9c768" providerId="ADAL" clId="{6F3A609A-A14E-4436-AC97-1F39714B5FB6}" dt="2023-01-13T20:05:22.293" v="54" actId="962"/>
          <ac:picMkLst>
            <pc:docMk/>
            <pc:sldMk cId="642043621" sldId="274"/>
            <ac:picMk id="6" creationId="{53DDFFEF-F877-5732-7C53-E95F7A1B26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FE9A3-27AD-1918-EDF8-74140237A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E29211-710B-6493-CEEF-47CA3DCB3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FC03D-677D-E332-0F15-265E6146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35D1B-12AD-A116-2EB8-7C21CCDF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EB1D2-9500-34A9-E1FD-C33AA6E5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30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12B08-5B45-BB0C-7659-0A3A24B4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DB25E4-925C-8F00-1A15-21C3C5AE4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8FF43-3B97-3165-DF49-46CF6D1A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D1B79C-FE03-95E2-B831-0A0F6359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9727B7-6620-4719-6655-1EEAA132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48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D9BE98-E9B0-B817-8304-495B37BC6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059B2A-ABA0-FA41-D0C4-2A419F8E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16E3B-F249-DB96-9B52-3F7424D2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B4DA6B-CBAB-D9C0-B633-FB1AF9B2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CB568-B157-433B-600C-47FAB602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24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0D1D0-74A5-6A9D-E5D2-57E64E46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8940A-2E3B-5752-24A0-C53C35E3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EBF32-48CB-6039-086C-C34C0C2B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73B34-6DF0-EA70-6DFE-4EF47DE5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1D341-B1EA-ADB5-8BEE-14C05798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57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6569E-88F2-C4CE-F55B-5FA629C6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E71D7-561F-8F57-192D-605CFA18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3A065B-391C-C1E2-F91F-360DAE1A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1A6B2-7CA3-DA99-A49B-0843BE8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E6406-9574-C172-99CD-E17B7493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1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F9160-2428-AED2-94FC-157B74A4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F87D7-D9E7-E426-C634-60BBDA5A3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4B38C3-75B1-1F99-DE05-78AD29395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1E648F-846D-3988-CACE-47E332E1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CFE665-0CF1-8862-F900-81B3BFBF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5A15C4-106F-ED1D-E6C5-AF4BFAE3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10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A702C-0071-81DD-EF49-F6512FDA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45486-5EB3-24BE-BFD5-21689A88C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96E77A-616B-68E7-E4D5-7D6323C1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1AC11D-DE34-914F-C9B3-526ADA850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C1CAEB-2F4E-BD8B-2DCC-E5B681C16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84542E-C50B-7BD7-07DD-F71A1C5E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BCDDE6-ECDB-1531-A44B-1C6BFF42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56B3D0-8835-038D-9B70-A59B51FD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98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8A99C-AE16-898B-78A4-363BD22B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52BA63-167A-69B4-C3D6-0B13B103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A58EEE-57E4-D57A-BE1A-8C455B05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DEEEFA-2038-08E8-DF93-9F016CEC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38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DCC93B-4F8B-EF0A-BA1E-6145E197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48E6FE-035C-0897-F4FA-2D8B6D6E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664F69-E5A4-3FBD-B16E-6E790DCB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2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ECE7C-9C08-779D-1E9E-EAB43EF0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3AB5D-94E0-9C49-00BC-F0608718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D51538-9FFF-E962-87B5-D1BC26EE5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462890-AC32-2BAD-3950-351ACAF6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28D1C-0D2B-4073-A9B2-8B70CC9E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DCF0B-78FB-EF4E-BB97-C4041849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02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84573-87D7-6F08-8C05-0401D5C9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7E9FF4-8848-2A7A-3E35-CCC610F2F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FF8AA-DEF6-074E-F166-A30C412E6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D719E9-9E50-60D3-0609-D81260EB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C803DF-CFAF-E8D9-A527-4564BF86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B529E-3957-F5AB-EB4E-EFE1BC78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625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C84F8C-32F5-4D1E-7936-5EAB965B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FBB55A-268D-A687-73FD-D20D494B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AC8865-314F-D77F-FCBE-6ACA358FA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4CB2-1B00-4FD4-AD49-530C053B1644}" type="datetimeFigureOut">
              <a:rPr lang="es-MX" smtClean="0"/>
              <a:t>13/01/2023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84F31-E344-3963-B222-7DD437F8C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B6657-704D-CC5F-A833-C1EE2B061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467C-532D-448D-B4AB-86E3CB019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6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lendario&#10;&#10;Descripción generada automáticamente">
            <a:extLst>
              <a:ext uri="{FF2B5EF4-FFF2-40B4-BE49-F238E27FC236}">
                <a16:creationId xmlns:a16="http://schemas.microsoft.com/office/drawing/2014/main" id="{7F19E5C7-2238-507E-24F8-22215FA46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4A56D474-C86F-67B8-2C61-08E6184F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53DDFFEF-F877-5732-7C53-E95F7A1B2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125AB77A-DAC4-36F2-E545-F7CE51715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4F5C848-99C1-6DCA-1BBA-E1CED8815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8E8B6DA8-7FEB-9840-941C-ABCC21860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1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, Carta&#10;&#10;Descripción generada automáticamente">
            <a:extLst>
              <a:ext uri="{FF2B5EF4-FFF2-40B4-BE49-F238E27FC236}">
                <a16:creationId xmlns:a16="http://schemas.microsoft.com/office/drawing/2014/main" id="{FCB51C8E-6905-DA50-84AC-5BC242A5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2EA173A5-C9C6-45B3-C262-9A1B00991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BEC5B9B9-80E7-2FA9-CBB7-BCC35273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17F4A960-B92B-764A-FC4C-16B3497D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3DBE7C4C-7558-6039-619F-BBCB3D5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3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Autodominio: Febrero</dc:title>
  <dc:creator>Huesca Monica</dc:creator>
  <cp:lastModifiedBy>Quiroga Elizondo Graciela María</cp:lastModifiedBy>
  <cp:revision>7</cp:revision>
  <dcterms:created xsi:type="dcterms:W3CDTF">2022-12-16T15:43:18Z</dcterms:created>
  <dcterms:modified xsi:type="dcterms:W3CDTF">2023-01-13T20:17:01Z</dcterms:modified>
</cp:coreProperties>
</file>