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655BA-320A-C493-9C66-8738153B0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61E279-4396-2D39-CF5B-BC41DBE52E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5384FC-520A-CAA3-C035-ECB3B43B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F2B748-FF47-78C4-78A8-94490639E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DF64C7-BEE0-7DC6-7EAB-9335F13F2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5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C9826-DBCD-BA23-4F44-59D830571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A9BC7D-8FEB-91ED-AD63-589ED0CEB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3CACF3-8D5B-5C1F-DCC5-1CA46B9B1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C65D9D-633B-BC1F-FD17-6B2DB6AF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0AB9C4-CBE0-6FA7-3668-A175CB1FA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739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25C458-2E9C-0283-EB1B-56A3D53475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418317-8F9E-DD1E-45CE-B52156B636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60786C-F0B9-06CD-182C-18FFB950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A87BD-07F3-5BA1-0E32-C4ABB677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184CD-922F-28B0-6CCA-E5BEB065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681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D4BB4-6DF4-0A1F-BEF0-5448FBE9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2A197-DFD6-E5F0-D83B-EE31F5BEF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6EA624-FEA8-4816-6813-3903A2968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F6A031-4199-95EC-FA1F-3697494B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086E63-433C-8DE0-33A1-D7C18AEB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8414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B6153E-1E46-25C3-217B-4CB37865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A2ADF3-6C33-6318-A8B6-378566CF7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7CC542-1C17-28C7-D282-171733EF0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A44836-D4E2-46A9-D9AD-DBE2144D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FA464C-8E29-C8E3-F846-FABD5478E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42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A4786-4894-2EEF-D6F3-B43312CF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D90CE5-EA4A-CC2F-0CDC-ECBDD3D5C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516CE2-0024-C2D1-0FA4-D0A975524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5A4DA0-E14F-A93E-CC86-743EF09C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F1F29C-C73C-68FC-C099-B927815C7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88D68B-DAB6-4BC4-BACA-C36DB80B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47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98EC6D-DC2F-2091-79AF-098114B6A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2452D4-7197-9B8A-E1A5-C9ECFCE7D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445A128-0891-9A0C-A50D-AC2CFB5C6A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0EEB87A-9715-1AF6-59E3-F64934FB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5DEFC4-7F1E-F900-4990-2F1C9CC6D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143780A-7469-BAEC-2944-F1B2324CD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C805340-7E76-8362-6343-D13CB10C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F228586-2DA1-F8D9-67D2-228F9BF7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71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86923-E1CE-D8B2-1F79-3EB8374E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C40DBD-BE72-198D-E174-CA6380D50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1362B5-A1B3-A786-644C-3D02E2AB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76D0B0-0931-4168-E3C4-16FF009BB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5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02C3099-66FF-82DE-1111-3DC797802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90A9EAD-CB50-3104-C738-866A18B05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85CA764-F23F-A91E-E3D4-CF95FF46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464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58FCDA-E2F5-3C5C-8BD9-A892560F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ACF9E8-03BE-A7A5-CC1D-9493C3E75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F1EF8F-5B90-7BC3-C8FB-2D0A0BB3D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F720BD-E066-044C-F118-6B86ECA7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6CE6FC-1B65-EE00-A973-06130F77C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2052F2-73DE-C1B3-1410-DE7AD98AF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694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6AB4A-207A-87C4-D9F7-20F801344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D167995-56C4-3DB1-5401-216CAD70C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D59290-5B3A-5603-D5A1-D952EAF7F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8902017-3CAE-7278-9FBE-65CAC0A1B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45D0EE-F67B-2C1B-090A-8DEC0CC65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AB7FC1-B28C-D69A-8D07-7C394BF35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56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6A19C0-D6EE-E744-4260-93220CF59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263717-0802-0BED-C3E7-5891065A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4E74B4-1E02-A9F0-AEA1-613C68641D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8193-6E58-47B9-9605-703F9B8E7EBA}" type="datetimeFigureOut">
              <a:rPr lang="es-MX" smtClean="0"/>
              <a:t>13/04/2023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E63941-9953-14FD-5C57-AF24D598CA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E74184-AF4F-B74E-F8C7-AB511E6DE7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C5A35-CA3C-4006-A3CC-590F4FA0E6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43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1F6B5D-9F61-7595-49C8-329270028E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32A951-6172-BAA1-1E4A-880B5AE3DD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930CA1B1-6CC0-9A4A-2288-A8404C43D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06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657A9-68D7-51C7-34BB-973927B6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Marcador de contenido 8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DDE7AC51-467F-4A3B-C075-87979DC862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63"/>
            <a:ext cx="12202247" cy="6863763"/>
          </a:xfrm>
        </p:spPr>
      </p:pic>
    </p:spTree>
    <p:extLst>
      <p:ext uri="{BB962C8B-B14F-4D97-AF65-F5344CB8AC3E}">
        <p14:creationId xmlns:p14="http://schemas.microsoft.com/office/powerpoint/2010/main" val="1445453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antalla de computadora con letras&#10;&#10;Descripción generada automáticamente con confianza media">
            <a:extLst>
              <a:ext uri="{FF2B5EF4-FFF2-40B4-BE49-F238E27FC236}">
                <a16:creationId xmlns:a16="http://schemas.microsoft.com/office/drawing/2014/main" id="{AB07337F-BA4B-C51B-A9DB-B64975AD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79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C8C890B9-6CF1-51E6-5B52-D5E953E1E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042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ADEF1D79-63BF-F478-4F61-B882257D8B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65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D26AF451-63C4-A9AC-C42C-9C4A6E2AE4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8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Texto, Carta&#10;&#10;Descripción generada automáticamente">
            <a:extLst>
              <a:ext uri="{FF2B5EF4-FFF2-40B4-BE49-F238E27FC236}">
                <a16:creationId xmlns:a16="http://schemas.microsoft.com/office/drawing/2014/main" id="{98F1C2F1-DDD3-6A3B-6EE0-742A5BF35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327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Panorámica</PresentationFormat>
  <Paragraphs>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Quiroga Elizondo Graciela María</dc:creator>
  <cp:lastModifiedBy>Zapata Mendoza Agnes Isabella</cp:lastModifiedBy>
  <cp:revision>1</cp:revision>
  <dcterms:created xsi:type="dcterms:W3CDTF">2023-04-12T18:24:52Z</dcterms:created>
  <dcterms:modified xsi:type="dcterms:W3CDTF">2023-04-13T15:40:58Z</dcterms:modified>
</cp:coreProperties>
</file>