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2F8321-817D-6938-8624-CBFCE4917671}" name="Medrano Gertrudis Graciela" initials="MG" userId="S::gmedrano@lcred.org::9e07fe8b-fd96-4e69-868a-89f7a2a3fed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C9F15E-5303-4444-BFEA-5BDEAF08245F}" v="10" dt="2023-05-12T17:06:12.9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42A755-7E0C-CED2-79E4-B3A9DD045C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65FD1E4-CFDF-AFE7-9DB6-8C9540583C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AB07AB-5A13-B3E5-534F-7EE65A87A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0C9B9-B050-41F9-BC5A-9D88DB730162}" type="datetimeFigureOut">
              <a:rPr lang="es-MX" smtClean="0"/>
              <a:t>12/05/2023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07CEDC-1579-7A2C-7310-94ABDD5FC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874E81-D90B-81B4-C62E-425D37F89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B28D-618D-44F2-809C-5C85C356E2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3188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DEB215-09BB-15DB-2B5D-26DE3E6F7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76B81D0-FE23-C099-C5CE-4136AD241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956A0D-63B5-49E6-8B5C-C569EF088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0C9B9-B050-41F9-BC5A-9D88DB730162}" type="datetimeFigureOut">
              <a:rPr lang="es-MX" smtClean="0"/>
              <a:t>12/05/2023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9D85D7-49EA-7D66-6121-0C86244F5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FC1EF5-62F0-1B15-D0B8-80A48F2E8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B28D-618D-44F2-809C-5C85C356E2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192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BF31968-6B53-876B-4F3C-79DE649AC9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2C0A4E9-C5B5-11C0-F6B2-A0A147D2A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C8F959-9126-3EA8-E93C-CA37030DA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0C9B9-B050-41F9-BC5A-9D88DB730162}" type="datetimeFigureOut">
              <a:rPr lang="es-MX" smtClean="0"/>
              <a:t>12/05/2023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6D8BA9-B62C-3F50-6D76-BFFA2CEA6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C4C334-5310-F185-53B5-939F62279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B28D-618D-44F2-809C-5C85C356E2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906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DC68C3-E59C-3940-AB7A-B4E92E94B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AF26B3-8BE5-5179-39F0-5E0A397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103E7B-62A0-EA30-9D5B-62366248F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0C9B9-B050-41F9-BC5A-9D88DB730162}" type="datetimeFigureOut">
              <a:rPr lang="es-MX" smtClean="0"/>
              <a:t>12/05/2023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29B444-156E-2132-F782-BE8194C35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A3C19F-3D42-FCB7-97EB-EF8777C36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B28D-618D-44F2-809C-5C85C356E2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907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63540E-3AF5-58E0-E913-82B190B68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32B6768-E428-0038-903E-56D29B4DD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9FA04A-0EFE-15F4-2F8D-B020FED4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0C9B9-B050-41F9-BC5A-9D88DB730162}" type="datetimeFigureOut">
              <a:rPr lang="es-MX" smtClean="0"/>
              <a:t>12/05/2023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54D426-EF99-68B6-A9F4-CF5A9C9E2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0D8AC6-B2B9-4406-4EAF-74DEDE5A9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B28D-618D-44F2-809C-5C85C356E2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869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54C664-DC2D-4923-956A-16B9DB88F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42F685-1DAA-A2B2-B71F-FD46625AF4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E6364CF-0315-DB5E-98E8-2D843ED7D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FB9A2BA-9E7C-F665-6E22-FDD673478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0C9B9-B050-41F9-BC5A-9D88DB730162}" type="datetimeFigureOut">
              <a:rPr lang="es-MX" smtClean="0"/>
              <a:t>12/05/2023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042F88-7A50-BE2F-17F3-7ABF418CF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1C764E7-7BA2-F946-FB3D-37630D09B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B28D-618D-44F2-809C-5C85C356E2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3919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33776C-23CF-B291-3DCA-F0E4DB239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625A3C-1B55-C35C-567C-8C5DC24F6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71B27D7-3B52-4D2C-15B1-32980AD1F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C202AC2-938C-F5B9-53CC-AE7A6A9931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1EB9039-68D6-CAFF-9471-491B084C1E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4553788-BD87-C972-6EAE-BBD923D35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0C9B9-B050-41F9-BC5A-9D88DB730162}" type="datetimeFigureOut">
              <a:rPr lang="es-MX" smtClean="0"/>
              <a:t>12/05/2023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AD1B5AF-9AA6-E1F5-BB00-C985239F6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4FEBE5E-7BD3-0A1D-C9BE-6E541682D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B28D-618D-44F2-809C-5C85C356E2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9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2035CE-F94D-79D2-8E24-32C5B6F91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30AEF47-BBF4-6258-10F7-56053FF47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0C9B9-B050-41F9-BC5A-9D88DB730162}" type="datetimeFigureOut">
              <a:rPr lang="es-MX" smtClean="0"/>
              <a:t>12/05/2023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80A149E-DB46-F904-0BD9-BEE01DD3B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EEFDD49-0FE2-D7AF-13B7-6AD5C853E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B28D-618D-44F2-809C-5C85C356E2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947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B3554A0-9DAC-8413-3636-D2A348D9B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0C9B9-B050-41F9-BC5A-9D88DB730162}" type="datetimeFigureOut">
              <a:rPr lang="es-MX" smtClean="0"/>
              <a:t>12/05/2023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1D46289-6426-376D-E1A6-409049D39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C50F28B-4FB0-307B-1C1D-A28C1E65F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B28D-618D-44F2-809C-5C85C356E2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0088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47FAC5-2FA6-E25B-A104-AF46C8A9B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7C71A6-44FB-6239-2CD1-C8F56E732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811B664-E89E-21D7-FAA5-86D8C96EB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DDBA599-5B46-C6F0-5E2F-4F2327CC5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0C9B9-B050-41F9-BC5A-9D88DB730162}" type="datetimeFigureOut">
              <a:rPr lang="es-MX" smtClean="0"/>
              <a:t>12/05/2023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89F8F7-E424-88A5-D397-37B29FFB1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A85AE5-5945-47E1-9DD2-3FEC33504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B28D-618D-44F2-809C-5C85C356E2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2974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0D543F-8A22-0379-F5D1-23B6C4754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2593726-BCB0-CA58-D207-703DCEA17C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3478C7-1E3A-F741-EE98-B2B2EBD87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481281-E2DA-041A-48C9-125D5D76A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0C9B9-B050-41F9-BC5A-9D88DB730162}" type="datetimeFigureOut">
              <a:rPr lang="es-MX" smtClean="0"/>
              <a:t>12/05/2023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59796B-BB74-FA53-CF45-8DF6C430A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6ACFF3-D7D1-24A5-5277-4CECA772E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B28D-618D-44F2-809C-5C85C356E2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4088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0055469-E8A6-4425-BD8B-5E2D45037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DED8E7-D8F2-A783-ED66-3EEA24E30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A9077D-DE8F-85D0-00E4-DBD9110599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0C9B9-B050-41F9-BC5A-9D88DB730162}" type="datetimeFigureOut">
              <a:rPr lang="es-MX" smtClean="0"/>
              <a:t>12/05/2023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DDF41A-4E02-8BC3-C00C-478CC77A0B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3F8E00-76B3-96CB-BB4F-20E700CE68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5B28D-618D-44F2-809C-5C85C356E2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3422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4EDB3BB9-35E2-9EEA-3EF2-D98E96F363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Pantalla de computadora con letras&#10;&#10;Descripción generada automáticamente con confianza media">
            <a:extLst>
              <a:ext uri="{FF2B5EF4-FFF2-40B4-BE49-F238E27FC236}">
                <a16:creationId xmlns:a16="http://schemas.microsoft.com/office/drawing/2014/main" id="{16ED8A53-4FD1-056F-68C3-690BE7D827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31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Texto&#10;&#10;Descripción generada automáticamente con confianza media">
            <a:extLst>
              <a:ext uri="{FF2B5EF4-FFF2-40B4-BE49-F238E27FC236}">
                <a16:creationId xmlns:a16="http://schemas.microsoft.com/office/drawing/2014/main" id="{522D5603-D379-7807-F4AE-242BE82C52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151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A6DD74FA-DC39-8CF8-8AB9-0AF499473B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925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C34F5D33-D45F-70E9-32AF-EAD94FC90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20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5BB70931-F04E-F3EB-6FA8-8787F06D0C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5442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2866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Quiroga Elizondo Graciela María</dc:creator>
  <cp:lastModifiedBy>Zapata Mendoza Agnes Isabella</cp:lastModifiedBy>
  <cp:revision>68</cp:revision>
  <dcterms:created xsi:type="dcterms:W3CDTF">2023-03-24T16:02:50Z</dcterms:created>
  <dcterms:modified xsi:type="dcterms:W3CDTF">2023-05-12T20:25:53Z</dcterms:modified>
</cp:coreProperties>
</file>