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3" r:id="rId5"/>
    <p:sldId id="257" r:id="rId6"/>
    <p:sldId id="265" r:id="rId7"/>
    <p:sldId id="266" r:id="rId8"/>
    <p:sldId id="267" r:id="rId9"/>
    <p:sldId id="268" r:id="rId10"/>
    <p:sldId id="269" r:id="rId1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drano Gertrudis Graciela" userId="9e07fe8b-fd96-4e69-868a-89f7a2a3feda" providerId="ADAL" clId="{1C0EDB94-68BB-48F1-AE25-E5409B5A4E63}"/>
    <pc:docChg chg="undo custSel modSld">
      <pc:chgData name="Medrano Gertrudis Graciela" userId="9e07fe8b-fd96-4e69-868a-89f7a2a3feda" providerId="ADAL" clId="{1C0EDB94-68BB-48F1-AE25-E5409B5A4E63}" dt="2024-11-06T01:50:46.176" v="79" actId="1036"/>
      <pc:docMkLst>
        <pc:docMk/>
      </pc:docMkLst>
      <pc:sldChg chg="addSp delSp modSp mod">
        <pc:chgData name="Medrano Gertrudis Graciela" userId="9e07fe8b-fd96-4e69-868a-89f7a2a3feda" providerId="ADAL" clId="{1C0EDB94-68BB-48F1-AE25-E5409B5A4E63}" dt="2024-11-04T17:00:21.871" v="40" actId="1037"/>
        <pc:sldMkLst>
          <pc:docMk/>
          <pc:sldMk cId="2276694942" sldId="257"/>
        </pc:sldMkLst>
        <pc:spChg chg="mod">
          <ac:chgData name="Medrano Gertrudis Graciela" userId="9e07fe8b-fd96-4e69-868a-89f7a2a3feda" providerId="ADAL" clId="{1C0EDB94-68BB-48F1-AE25-E5409B5A4E63}" dt="2024-11-04T16:54:08.085" v="21" actId="20577"/>
          <ac:spMkLst>
            <pc:docMk/>
            <pc:sldMk cId="2276694942" sldId="257"/>
            <ac:spMk id="8" creationId="{2A80DE93-2907-BEE3-2B63-52B9CA3B23E9}"/>
          </ac:spMkLst>
        </pc:spChg>
        <pc:picChg chg="add del">
          <ac:chgData name="Medrano Gertrudis Graciela" userId="9e07fe8b-fd96-4e69-868a-89f7a2a3feda" providerId="ADAL" clId="{1C0EDB94-68BB-48F1-AE25-E5409B5A4E63}" dt="2024-11-04T17:00:01.358" v="36" actId="22"/>
          <ac:picMkLst>
            <pc:docMk/>
            <pc:sldMk cId="2276694942" sldId="257"/>
            <ac:picMk id="5" creationId="{3F6FA073-A086-AE57-4648-769E22D02903}"/>
          </ac:picMkLst>
        </pc:picChg>
        <pc:picChg chg="add mod">
          <ac:chgData name="Medrano Gertrudis Graciela" userId="9e07fe8b-fd96-4e69-868a-89f7a2a3feda" providerId="ADAL" clId="{1C0EDB94-68BB-48F1-AE25-E5409B5A4E63}" dt="2024-11-04T17:00:21.871" v="40" actId="1037"/>
          <ac:picMkLst>
            <pc:docMk/>
            <pc:sldMk cId="2276694942" sldId="257"/>
            <ac:picMk id="7" creationId="{93BE3813-9754-CCC1-DBFB-8C341A7EBC7E}"/>
          </ac:picMkLst>
        </pc:picChg>
      </pc:sldChg>
      <pc:sldChg chg="addSp delSp modSp mod">
        <pc:chgData name="Medrano Gertrudis Graciela" userId="9e07fe8b-fd96-4e69-868a-89f7a2a3feda" providerId="ADAL" clId="{1C0EDB94-68BB-48F1-AE25-E5409B5A4E63}" dt="2024-11-04T16:59:25.454" v="34" actId="14100"/>
        <pc:sldMkLst>
          <pc:docMk/>
          <pc:sldMk cId="122467555" sldId="263"/>
        </pc:sldMkLst>
        <pc:picChg chg="add del">
          <ac:chgData name="Medrano Gertrudis Graciela" userId="9e07fe8b-fd96-4e69-868a-89f7a2a3feda" providerId="ADAL" clId="{1C0EDB94-68BB-48F1-AE25-E5409B5A4E63}" dt="2024-11-04T16:58:41.819" v="31" actId="478"/>
          <ac:picMkLst>
            <pc:docMk/>
            <pc:sldMk cId="122467555" sldId="263"/>
            <ac:picMk id="5" creationId="{30D998E0-3585-AD75-F112-0F9DCC4BF045}"/>
          </ac:picMkLst>
        </pc:picChg>
        <pc:picChg chg="add mod">
          <ac:chgData name="Medrano Gertrudis Graciela" userId="9e07fe8b-fd96-4e69-868a-89f7a2a3feda" providerId="ADAL" clId="{1C0EDB94-68BB-48F1-AE25-E5409B5A4E63}" dt="2024-11-04T16:59:25.454" v="34" actId="14100"/>
          <ac:picMkLst>
            <pc:docMk/>
            <pc:sldMk cId="122467555" sldId="263"/>
            <ac:picMk id="7" creationId="{0C142395-8885-1A52-54EC-7226BEBC0B19}"/>
          </ac:picMkLst>
        </pc:picChg>
      </pc:sldChg>
      <pc:sldChg chg="addSp delSp modSp mod">
        <pc:chgData name="Medrano Gertrudis Graciela" userId="9e07fe8b-fd96-4e69-868a-89f7a2a3feda" providerId="ADAL" clId="{1C0EDB94-68BB-48F1-AE25-E5409B5A4E63}" dt="2024-11-04T17:03:06.358" v="52" actId="14100"/>
        <pc:sldMkLst>
          <pc:docMk/>
          <pc:sldMk cId="1371225426" sldId="265"/>
        </pc:sldMkLst>
        <pc:spChg chg="mod">
          <ac:chgData name="Medrano Gertrudis Graciela" userId="9e07fe8b-fd96-4e69-868a-89f7a2a3feda" providerId="ADAL" clId="{1C0EDB94-68BB-48F1-AE25-E5409B5A4E63}" dt="2024-11-04T17:02:33.717" v="48" actId="27107"/>
          <ac:spMkLst>
            <pc:docMk/>
            <pc:sldMk cId="1371225426" sldId="265"/>
            <ac:spMk id="6" creationId="{00A75C47-E3E9-DFA3-801E-7A1C5280861B}"/>
          </ac:spMkLst>
        </pc:spChg>
        <pc:picChg chg="add del mod">
          <ac:chgData name="Medrano Gertrudis Graciela" userId="9e07fe8b-fd96-4e69-868a-89f7a2a3feda" providerId="ADAL" clId="{1C0EDB94-68BB-48F1-AE25-E5409B5A4E63}" dt="2024-11-04T17:01:05.044" v="43" actId="478"/>
          <ac:picMkLst>
            <pc:docMk/>
            <pc:sldMk cId="1371225426" sldId="265"/>
            <ac:picMk id="3" creationId="{BF89C539-25A2-CEAB-1A94-382184FD39B5}"/>
          </ac:picMkLst>
        </pc:picChg>
        <pc:picChg chg="add del mod">
          <ac:chgData name="Medrano Gertrudis Graciela" userId="9e07fe8b-fd96-4e69-868a-89f7a2a3feda" providerId="ADAL" clId="{1C0EDB94-68BB-48F1-AE25-E5409B5A4E63}" dt="2024-11-04T17:01:49.505" v="47" actId="478"/>
          <ac:picMkLst>
            <pc:docMk/>
            <pc:sldMk cId="1371225426" sldId="265"/>
            <ac:picMk id="7" creationId="{3F50C6D5-6C0C-6C52-EC25-27FAE8BF02AB}"/>
          </ac:picMkLst>
        </pc:picChg>
        <pc:picChg chg="add mod">
          <ac:chgData name="Medrano Gertrudis Graciela" userId="9e07fe8b-fd96-4e69-868a-89f7a2a3feda" providerId="ADAL" clId="{1C0EDB94-68BB-48F1-AE25-E5409B5A4E63}" dt="2024-11-04T17:03:06.358" v="52" actId="14100"/>
          <ac:picMkLst>
            <pc:docMk/>
            <pc:sldMk cId="1371225426" sldId="265"/>
            <ac:picMk id="9" creationId="{D48F122D-DC66-7919-312B-8A9686BE3337}"/>
          </ac:picMkLst>
        </pc:picChg>
      </pc:sldChg>
      <pc:sldChg chg="addSp modSp mod">
        <pc:chgData name="Medrano Gertrudis Graciela" userId="9e07fe8b-fd96-4e69-868a-89f7a2a3feda" providerId="ADAL" clId="{1C0EDB94-68BB-48F1-AE25-E5409B5A4E63}" dt="2024-11-06T01:50:46.176" v="79" actId="1036"/>
        <pc:sldMkLst>
          <pc:docMk/>
          <pc:sldMk cId="1349488600" sldId="266"/>
        </pc:sldMkLst>
        <pc:picChg chg="add mod">
          <ac:chgData name="Medrano Gertrudis Graciela" userId="9e07fe8b-fd96-4e69-868a-89f7a2a3feda" providerId="ADAL" clId="{1C0EDB94-68BB-48F1-AE25-E5409B5A4E63}" dt="2024-11-06T01:50:46.176" v="79" actId="1036"/>
          <ac:picMkLst>
            <pc:docMk/>
            <pc:sldMk cId="1349488600" sldId="266"/>
            <ac:picMk id="6" creationId="{CF9DA5EB-F44F-54EC-B6A0-BBBB047825FD}"/>
          </ac:picMkLst>
        </pc:picChg>
      </pc:sldChg>
      <pc:sldChg chg="addSp modSp mod">
        <pc:chgData name="Medrano Gertrudis Graciela" userId="9e07fe8b-fd96-4e69-868a-89f7a2a3feda" providerId="ADAL" clId="{1C0EDB94-68BB-48F1-AE25-E5409B5A4E63}" dt="2024-11-04T17:04:13.533" v="62" actId="14100"/>
        <pc:sldMkLst>
          <pc:docMk/>
          <pc:sldMk cId="1320370869" sldId="267"/>
        </pc:sldMkLst>
        <pc:picChg chg="add mod">
          <ac:chgData name="Medrano Gertrudis Graciela" userId="9e07fe8b-fd96-4e69-868a-89f7a2a3feda" providerId="ADAL" clId="{1C0EDB94-68BB-48F1-AE25-E5409B5A4E63}" dt="2024-11-04T17:04:13.533" v="62" actId="14100"/>
          <ac:picMkLst>
            <pc:docMk/>
            <pc:sldMk cId="1320370869" sldId="267"/>
            <ac:picMk id="6" creationId="{8182F17A-0AA1-CDB2-E0A3-92831C167B42}"/>
          </ac:picMkLst>
        </pc:picChg>
      </pc:sldChg>
      <pc:sldChg chg="addSp modSp mod">
        <pc:chgData name="Medrano Gertrudis Graciela" userId="9e07fe8b-fd96-4e69-868a-89f7a2a3feda" providerId="ADAL" clId="{1C0EDB94-68BB-48F1-AE25-E5409B5A4E63}" dt="2024-11-04T17:04:48.746" v="74" actId="1037"/>
        <pc:sldMkLst>
          <pc:docMk/>
          <pc:sldMk cId="2927708464" sldId="268"/>
        </pc:sldMkLst>
        <pc:picChg chg="mod">
          <ac:chgData name="Medrano Gertrudis Graciela" userId="9e07fe8b-fd96-4e69-868a-89f7a2a3feda" providerId="ADAL" clId="{1C0EDB94-68BB-48F1-AE25-E5409B5A4E63}" dt="2024-11-04T17:04:36.768" v="66" actId="1076"/>
          <ac:picMkLst>
            <pc:docMk/>
            <pc:sldMk cId="2927708464" sldId="268"/>
            <ac:picMk id="2" creationId="{CC2F8577-E007-FF9A-8EBF-97DEED7A03C8}"/>
          </ac:picMkLst>
        </pc:picChg>
        <pc:picChg chg="add mod">
          <ac:chgData name="Medrano Gertrudis Graciela" userId="9e07fe8b-fd96-4e69-868a-89f7a2a3feda" providerId="ADAL" clId="{1C0EDB94-68BB-48F1-AE25-E5409B5A4E63}" dt="2024-11-04T17:04:48.746" v="74" actId="1037"/>
          <ac:picMkLst>
            <pc:docMk/>
            <pc:sldMk cId="2927708464" sldId="268"/>
            <ac:picMk id="7" creationId="{1943B907-249B-4983-3DDC-22E0E906E358}"/>
          </ac:picMkLst>
        </pc:picChg>
      </pc:sldChg>
      <pc:sldChg chg="addSp modSp mod">
        <pc:chgData name="Medrano Gertrudis Graciela" userId="9e07fe8b-fd96-4e69-868a-89f7a2a3feda" providerId="ADAL" clId="{1C0EDB94-68BB-48F1-AE25-E5409B5A4E63}" dt="2024-11-04T17:05:23.573" v="78" actId="14100"/>
        <pc:sldMkLst>
          <pc:docMk/>
          <pc:sldMk cId="2873404115" sldId="269"/>
        </pc:sldMkLst>
        <pc:picChg chg="add mod">
          <ac:chgData name="Medrano Gertrudis Graciela" userId="9e07fe8b-fd96-4e69-868a-89f7a2a3feda" providerId="ADAL" clId="{1C0EDB94-68BB-48F1-AE25-E5409B5A4E63}" dt="2024-11-04T17:05:23.573" v="78" actId="14100"/>
          <ac:picMkLst>
            <pc:docMk/>
            <pc:sldMk cId="2873404115" sldId="269"/>
            <ac:picMk id="8" creationId="{5A7AC981-4D8B-C76B-967E-CA9CC148352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85F93-D0D7-24E1-1D03-E5A7889D1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6B73745-81CB-B0AE-BDEC-5A7A324CD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11828E-9C2F-6F0C-25DA-703205272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E65C-488D-4B3B-B7C4-2432DDFA85DC}" type="datetimeFigureOut">
              <a:rPr lang="es-MX" smtClean="0"/>
              <a:t>05/11/2024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E74937-E634-7628-308C-576A0C14F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B22740-2619-D0AF-E64D-FD6D13AD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E7A0-466E-4F23-A5C1-F81CB82606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6429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98146-22EF-C7B1-3A19-43C54B8C7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9D87A36-401C-987F-10D4-FDE07154C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52423C-3D4A-9D15-84F8-E80758D84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E65C-488D-4B3B-B7C4-2432DDFA85DC}" type="datetimeFigureOut">
              <a:rPr lang="es-MX" smtClean="0"/>
              <a:t>05/11/2024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88A1F9-4129-E056-7469-8941855C7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172355-4571-4992-BEE6-E4937C3B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E7A0-466E-4F23-A5C1-F81CB82606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0481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12B0D9A-A222-458C-D8B5-0DED1BA7CE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552D4C-B776-35C7-8176-4972FF73F3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237AC4-AC72-5F4D-5581-4D638FF90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E65C-488D-4B3B-B7C4-2432DDFA85DC}" type="datetimeFigureOut">
              <a:rPr lang="es-MX" smtClean="0"/>
              <a:t>05/11/2024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BD2609-A003-9000-D4F1-6A10DC97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355F35-0ECE-E244-E909-040C6057B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E7A0-466E-4F23-A5C1-F81CB82606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9434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352E5-2DB9-7FDF-8138-5970C897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F84696-F8D7-0D81-7F36-D0D0A2D3A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50C0D8-C1F5-C5E2-A527-680890B31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E65C-488D-4B3B-B7C4-2432DDFA85DC}" type="datetimeFigureOut">
              <a:rPr lang="es-MX" smtClean="0"/>
              <a:t>05/11/2024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27642A-8C32-485B-B20E-D57BAE38C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B9ACC6-547C-D7CB-1E5E-A7AA9E7DD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E7A0-466E-4F23-A5C1-F81CB82606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4940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A3FEB1-0275-9305-2830-08EF70344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6FC91F-06DB-901F-A145-20E9AD03D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F7412F-633B-8613-F4BB-385E38E4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E65C-488D-4B3B-B7C4-2432DDFA85DC}" type="datetimeFigureOut">
              <a:rPr lang="es-MX" smtClean="0"/>
              <a:t>05/11/2024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C966C2-3866-2EF3-5843-A8E0704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87E170-2FD1-6E0E-6F65-0EFE3AAB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E7A0-466E-4F23-A5C1-F81CB82606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715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2F824-0284-8B00-479B-94DCFE07C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2A35C7-1BE8-F51D-F36B-1679880BD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F79D8B9-1F78-42FC-8837-9B28CF61D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5D4F8D-6096-AC7D-1599-8B715A80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E65C-488D-4B3B-B7C4-2432DDFA85DC}" type="datetimeFigureOut">
              <a:rPr lang="es-MX" smtClean="0"/>
              <a:t>05/11/2024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E1D7E5-EFBE-9E08-625A-8E62C9B27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FF8E05-D9A8-D7E3-DF10-2DAFAE9FE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E7A0-466E-4F23-A5C1-F81CB82606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8981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AC6379-17CC-0482-A93F-8B137A093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695CC3-A7F7-8CC6-D061-45DB7F244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79D071-C532-0BAF-7301-298A37BCC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ED66D8F-5497-5F77-3235-E81F8CC1C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04D2C72-2E03-9CAF-15AF-756ADA3D9E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8D2EDDF-FD64-E28F-2B2E-1454F6926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E65C-488D-4B3B-B7C4-2432DDFA85DC}" type="datetimeFigureOut">
              <a:rPr lang="es-MX" smtClean="0"/>
              <a:t>05/11/2024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0C3179A-D320-CE5F-A0A6-9CA2F327E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952214D-B792-C821-2373-2ABA45E58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E7A0-466E-4F23-A5C1-F81CB82606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641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64153-5B63-8E3E-50D4-4C7AF7D2E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0096F4E-FDAC-CA14-17FA-BFF05D439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E65C-488D-4B3B-B7C4-2432DDFA85DC}" type="datetimeFigureOut">
              <a:rPr lang="es-MX" smtClean="0"/>
              <a:t>05/11/2024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274407B-E9B6-0481-CDD0-AACC648E0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B6CA0E-46C8-EADD-16CB-F131409FE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E7A0-466E-4F23-A5C1-F81CB82606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263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40BDA56-A745-869E-5FF2-E7007783A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E65C-488D-4B3B-B7C4-2432DDFA85DC}" type="datetimeFigureOut">
              <a:rPr lang="es-MX" smtClean="0"/>
              <a:t>05/11/2024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E50C5DC-D106-CE4A-519E-70A38733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3F3155B-EBEB-82B9-21C4-A883F6AE9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E7A0-466E-4F23-A5C1-F81CB82606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972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D7B18B-F557-1883-2361-07660E337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6C7590-4F03-130D-D5B7-1DA1DCBEC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9BAC52-D61B-C0BE-C405-6F6D399E8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9D058F7-A2BA-3D84-C3F7-ACB8D3683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E65C-488D-4B3B-B7C4-2432DDFA85DC}" type="datetimeFigureOut">
              <a:rPr lang="es-MX" smtClean="0"/>
              <a:t>05/11/2024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2FEDB44-3E4E-530B-E214-17115563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8F31C2-4A3C-61BC-5377-0F030128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E7A0-466E-4F23-A5C1-F81CB82606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0168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93C3E8-F96C-3428-2356-F9AA7FD0B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C4B2C6F-3AC6-554F-8D2E-910F024259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3485D9D-5436-B7A3-FB1D-ACC098AE8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0A9E0D-D11B-4194-102D-79B91FD29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E65C-488D-4B3B-B7C4-2432DDFA85DC}" type="datetimeFigureOut">
              <a:rPr lang="es-MX" smtClean="0"/>
              <a:t>05/11/2024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BFF091-B952-AD68-50BA-84419B687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0672C9-AC2F-BFFA-EAFA-37DB56F81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E7A0-466E-4F23-A5C1-F81CB82606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9298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8CD6407-7A0F-9628-B885-21D7AEEFF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BFC0B7-0A5B-88C9-56BD-84252051E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5E8DA9-80EC-C9B2-3FA9-CA6E1676CA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6E65C-488D-4B3B-B7C4-2432DDFA85DC}" type="datetimeFigureOut">
              <a:rPr lang="es-MX" smtClean="0"/>
              <a:t>05/11/2024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5EB759-1D23-209F-9B7E-38468FCFF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C6F7E5-22D2-09D6-E5F7-E88143684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AE7A0-466E-4F23-A5C1-F81CB82606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592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de la pantalla de un computador&#10;&#10;Descripción generada automáticamente con confianza baja">
            <a:extLst>
              <a:ext uri="{FF2B5EF4-FFF2-40B4-BE49-F238E27FC236}">
                <a16:creationId xmlns:a16="http://schemas.microsoft.com/office/drawing/2014/main" id="{6E9D3DAB-AEDB-C481-7F13-5A90A0B27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0D57C43-1504-F22D-30B5-E223F839A22E}"/>
              </a:ext>
            </a:extLst>
          </p:cNvPr>
          <p:cNvSpPr txBox="1"/>
          <p:nvPr/>
        </p:nvSpPr>
        <p:spPr>
          <a:xfrm>
            <a:off x="4124131" y="4180114"/>
            <a:ext cx="5919697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MX" sz="3200">
                <a:latin typeface="Metropolis"/>
              </a:rPr>
              <a:t>“JESÚS, TU PESEBRE QUIERO SER”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C142395-8885-1A52-54EC-7226BEBC0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71" y="0"/>
            <a:ext cx="12212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7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talla de computadora con letras&#10;&#10;Descripción generada automáticamente">
            <a:extLst>
              <a:ext uri="{FF2B5EF4-FFF2-40B4-BE49-F238E27FC236}">
                <a16:creationId xmlns:a16="http://schemas.microsoft.com/office/drawing/2014/main" id="{81DA0203-B897-27CA-2848-85FC80615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" y="0"/>
            <a:ext cx="12185401" cy="6858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A80DE93-2907-BEE3-2B63-52B9CA3B23E9}"/>
              </a:ext>
            </a:extLst>
          </p:cNvPr>
          <p:cNvSpPr txBox="1"/>
          <p:nvPr/>
        </p:nvSpPr>
        <p:spPr>
          <a:xfrm>
            <a:off x="4148329" y="1160076"/>
            <a:ext cx="3895342" cy="44658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2400" i="1" dirty="0">
                <a:latin typeface="Metropolis"/>
              </a:rPr>
              <a:t>Acompañemos a la Virgen María en la dulce espera de su Hijo y Salvador, Jesús, y preparémonos, junto con ella, para recibirlo en Navidad con un corazón lleno de Amor.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BA9B76-322C-19AB-9EAF-70F769C18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3147" y="644534"/>
            <a:ext cx="2262922" cy="556478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3BE3813-9754-CCC1-DBFB-8C341A7EB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01" y="0"/>
            <a:ext cx="12286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94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talla de computadora con letras&#10;&#10;Descripción generada automáticamente">
            <a:extLst>
              <a:ext uri="{FF2B5EF4-FFF2-40B4-BE49-F238E27FC236}">
                <a16:creationId xmlns:a16="http://schemas.microsoft.com/office/drawing/2014/main" id="{81DA0203-B897-27CA-2848-85FC80615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401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A75C47-E3E9-DFA3-801E-7A1C5280861B}"/>
              </a:ext>
            </a:extLst>
          </p:cNvPr>
          <p:cNvSpPr txBox="1"/>
          <p:nvPr/>
        </p:nvSpPr>
        <p:spPr>
          <a:xfrm>
            <a:off x="3603040" y="1054861"/>
            <a:ext cx="7847045" cy="44521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Metropolis"/>
                <a:ea typeface="Aptos" panose="020B0004020202020204" pitchFamily="34" charset="0"/>
                <a:cs typeface="Times New Roman"/>
              </a:rPr>
              <a:t>Mientras escuchas la música dirigida a María, </a:t>
            </a:r>
            <a:r>
              <a:rPr lang="es-MX" kern="100" dirty="0">
                <a:latin typeface="Metropolis"/>
                <a:ea typeface="Aptos" panose="020B0004020202020204" pitchFamily="34" charset="0"/>
                <a:cs typeface="Times New Roman"/>
              </a:rPr>
              <a:t>c</a:t>
            </a:r>
            <a:r>
              <a:rPr lang="es-MX" sz="1800" kern="100" dirty="0">
                <a:effectLst/>
                <a:latin typeface="Metropolis"/>
                <a:ea typeface="Aptos" panose="020B0004020202020204" pitchFamily="34" charset="0"/>
                <a:cs typeface="Times New Roman"/>
              </a:rPr>
              <a:t>ontempla su imagen. </a:t>
            </a:r>
            <a:r>
              <a:rPr lang="es-MX" kern="100" dirty="0">
                <a:latin typeface="Metropolis"/>
                <a:ea typeface="Aptos" panose="020B0004020202020204" pitchFamily="34" charset="0"/>
                <a:cs typeface="Times New Roman"/>
              </a:rPr>
              <a:t>I</a:t>
            </a:r>
            <a:r>
              <a:rPr lang="es-MX" sz="1800" kern="100" dirty="0">
                <a:effectLst/>
                <a:latin typeface="Metropolis"/>
                <a:ea typeface="Aptos" panose="020B0004020202020204" pitchFamily="34" charset="0"/>
                <a:cs typeface="Times New Roman"/>
              </a:rPr>
              <a:t>magina que estás junto a ella en ese momento de la espera del Niño Jesús. Mírala, y déjate contemplar también por ella. </a:t>
            </a:r>
            <a:endParaRPr lang="es-ES" dirty="0">
              <a:latin typeface="Metropolis"/>
              <a:cs typeface="Times New Roman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MX" kern="100" dirty="0">
                <a:latin typeface="Metropolis"/>
                <a:ea typeface="Aptos" panose="020B0004020202020204" pitchFamily="34" charset="0"/>
                <a:cs typeface="Times New Roman"/>
              </a:rPr>
              <a:t>Platica con ella con la confianza de que te escucha y te mira con ternura maternal.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MX" kern="100" dirty="0">
              <a:latin typeface="Metropolis"/>
              <a:ea typeface="Aptos" panose="020B0004020202020204" pitchFamily="34" charset="0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kern="100" dirty="0">
                <a:latin typeface="Metropolis"/>
                <a:ea typeface="Aptos" panose="020B0004020202020204" pitchFamily="34" charset="0"/>
                <a:cs typeface="Times New Roman"/>
              </a:rPr>
              <a:t>Puedes preguntarle, </a:t>
            </a:r>
            <a:r>
              <a:rPr lang="es-MX" sz="1800" kern="100" dirty="0">
                <a:effectLst/>
                <a:latin typeface="Metropolis"/>
                <a:ea typeface="Aptos" panose="020B0004020202020204" pitchFamily="34" charset="0"/>
                <a:cs typeface="Times New Roman"/>
              </a:rPr>
              <a:t>María, </a:t>
            </a:r>
            <a:endParaRPr lang="es-MX" kern="100" dirty="0">
              <a:latin typeface="Metropolis"/>
              <a:ea typeface="Aptos" panose="020B0004020202020204" pitchFamily="34" charset="0"/>
              <a:cs typeface="Times New Roman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Metropolis"/>
                <a:ea typeface="Aptos" panose="020B0004020202020204" pitchFamily="34" charset="0"/>
                <a:cs typeface="Times New Roman"/>
              </a:rPr>
              <a:t>¿qué sientes al saber que esperas al Hijo de Dios?</a:t>
            </a:r>
            <a:endParaRPr lang="es-MX" dirty="0"/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Metropolis"/>
                <a:ea typeface="Aptos" panose="020B0004020202020204" pitchFamily="34" charset="0"/>
                <a:cs typeface="Times New Roman"/>
              </a:rPr>
              <a:t>¿qué le dices a tu niño?...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Metropolis"/>
                <a:ea typeface="Aptos" panose="020B0004020202020204" pitchFamily="34" charset="0"/>
                <a:cs typeface="Times New Roman"/>
              </a:rPr>
              <a:t>¿cómo está tu corazón en este momento?...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Metropolis"/>
                <a:ea typeface="Aptos" panose="020B0004020202020204" pitchFamily="34" charset="0"/>
                <a:cs typeface="Times New Roman"/>
              </a:rPr>
              <a:t>¿sientes algún temor?...¿cómo lo superas?...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Metropolis"/>
                <a:ea typeface="Aptos" panose="020B0004020202020204" pitchFamily="34" charset="0"/>
                <a:cs typeface="Times New Roman"/>
              </a:rPr>
              <a:t>¿qué te </a:t>
            </a:r>
            <a:r>
              <a:rPr lang="es-MX" kern="100" dirty="0">
                <a:latin typeface="Metropolis"/>
                <a:ea typeface="Aptos" panose="020B0004020202020204" pitchFamily="34" charset="0"/>
                <a:cs typeface="Times New Roman"/>
              </a:rPr>
              <a:t>ilusiona</a:t>
            </a:r>
            <a:r>
              <a:rPr lang="es-MX" sz="1800" kern="100" dirty="0">
                <a:effectLst/>
                <a:latin typeface="Metropolis"/>
                <a:ea typeface="Aptos" panose="020B0004020202020204" pitchFamily="34" charset="0"/>
                <a:cs typeface="Times New Roman"/>
              </a:rPr>
              <a:t>?...¿te sientes feliz?...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48F122D-DC66-7919-312B-8A9686BE3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4" y="0"/>
            <a:ext cx="12125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25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talla de computadora con letras&#10;&#10;Descripción generada automáticamente">
            <a:extLst>
              <a:ext uri="{FF2B5EF4-FFF2-40B4-BE49-F238E27FC236}">
                <a16:creationId xmlns:a16="http://schemas.microsoft.com/office/drawing/2014/main" id="{81DA0203-B897-27CA-2848-85FC80615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401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20F0474-5C97-0FA0-9BF5-7C878D20C64B}"/>
              </a:ext>
            </a:extLst>
          </p:cNvPr>
          <p:cNvSpPr txBox="1"/>
          <p:nvPr/>
        </p:nvSpPr>
        <p:spPr>
          <a:xfrm>
            <a:off x="3622391" y="1062712"/>
            <a:ext cx="3331891" cy="48074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kern="100">
                <a:effectLst/>
                <a:latin typeface="Metropolis"/>
                <a:ea typeface="Aptos" panose="020B0004020202020204" pitchFamily="34" charset="0"/>
                <a:cs typeface="Times New Roman"/>
              </a:rPr>
              <a:t>Toma tu hoja </a:t>
            </a:r>
            <a:r>
              <a:rPr lang="es-MX" sz="2000" kern="100">
                <a:latin typeface="Metropolis"/>
                <a:ea typeface="Aptos" panose="020B0004020202020204" pitchFamily="34" charset="0"/>
                <a:cs typeface="Times New Roman"/>
              </a:rPr>
              <a:t>con </a:t>
            </a:r>
            <a:r>
              <a:rPr lang="es-MX" sz="2000" kern="100">
                <a:effectLst/>
                <a:latin typeface="Metropolis"/>
                <a:ea typeface="Aptos" panose="020B0004020202020204" pitchFamily="34" charset="0"/>
                <a:cs typeface="Times New Roman"/>
              </a:rPr>
              <a:t>la imagen de la Virgen María y escribe lo que tú le quieres platicar </a:t>
            </a:r>
            <a:r>
              <a:rPr lang="es-MX" sz="2000" kern="100">
                <a:latin typeface="Metropolis"/>
                <a:ea typeface="Aptos" panose="020B0004020202020204" pitchFamily="34" charset="0"/>
                <a:cs typeface="Times New Roman"/>
              </a:rPr>
              <a:t>a ella; ábrele tu corazón…</a:t>
            </a:r>
            <a:endParaRPr lang="es-ES">
              <a:latin typeface="Metropolis"/>
              <a:ea typeface="Aptos" panose="020B0004020202020204" pitchFamily="34" charset="0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kern="100">
                <a:latin typeface="Metropolis"/>
                <a:ea typeface="Aptos" panose="020B0004020202020204" pitchFamily="34" charset="0"/>
                <a:cs typeface="Times New Roman"/>
              </a:rPr>
              <a:t>¿qué le quieres</a:t>
            </a:r>
            <a:r>
              <a:rPr lang="es-MX" sz="2000" kern="100">
                <a:effectLst/>
                <a:latin typeface="Metropolis"/>
                <a:ea typeface="Aptos" panose="020B0004020202020204" pitchFamily="34" charset="0"/>
                <a:cs typeface="Times New Roman"/>
              </a:rPr>
              <a:t> compartir?</a:t>
            </a:r>
            <a:endParaRPr lang="es-ES">
              <a:latin typeface="Metropolis"/>
              <a:ea typeface="Aptos" panose="020B0004020202020204" pitchFamily="34" charset="0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kern="100">
                <a:latin typeface="Metropolis"/>
                <a:ea typeface="Aptos" panose="020B0004020202020204" pitchFamily="34" charset="0"/>
                <a:cs typeface="Times New Roman"/>
              </a:rPr>
              <a:t> </a:t>
            </a:r>
            <a:r>
              <a:rPr lang="es-MX" sz="2000" kern="100">
                <a:effectLst/>
                <a:latin typeface="Metropolis"/>
                <a:ea typeface="Aptos" panose="020B0004020202020204" pitchFamily="34" charset="0"/>
                <a:cs typeface="Times New Roman"/>
              </a:rPr>
              <a:t>P</a:t>
            </a:r>
            <a:r>
              <a:rPr lang="es-MX" sz="2000" kern="100">
                <a:latin typeface="Metropolis"/>
                <a:ea typeface="Aptos" panose="020B0004020202020204" pitchFamily="34" charset="0"/>
                <a:cs typeface="Times New Roman"/>
              </a:rPr>
              <a:t>latícale lo que sientes, lo que te ilusiona, lo que le agradeces, lo que te preocupa, lo que esperas, lo que quisieras mejorar.</a:t>
            </a:r>
            <a:r>
              <a:rPr lang="es-MX" sz="2000" kern="100">
                <a:effectLst/>
                <a:latin typeface="Metropolis"/>
                <a:ea typeface="Aptos" panose="020B0004020202020204" pitchFamily="34" charset="0"/>
                <a:cs typeface="Times New Roman"/>
              </a:rPr>
              <a:t>  </a:t>
            </a:r>
            <a:endParaRPr lang="es-ES">
              <a:latin typeface="Metropolis"/>
              <a:ea typeface="Aptos" panose="020B0004020202020204" pitchFamily="34" charset="0"/>
              <a:cs typeface="Times New Roman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MX" sz="2000" kern="100">
                <a:effectLst/>
                <a:latin typeface="Metropolis"/>
                <a:ea typeface="Aptos" panose="020B0004020202020204" pitchFamily="34" charset="0"/>
                <a:cs typeface="Times New Roman"/>
              </a:rPr>
              <a:t>Tómate tu tiempo.  </a:t>
            </a:r>
            <a:endParaRPr lang="es-ES">
              <a:latin typeface="Metropolis"/>
              <a:cs typeface="Times New Roman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s-MX" kern="100">
              <a:latin typeface="Metropolis" panose="000005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s-MX" sz="1800" kern="100">
              <a:effectLst/>
              <a:latin typeface="Metropolis" panose="000005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 descr="Dibujo de ingeniería&#10;&#10;Descripción generada automáticamente">
            <a:extLst>
              <a:ext uri="{FF2B5EF4-FFF2-40B4-BE49-F238E27FC236}">
                <a16:creationId xmlns:a16="http://schemas.microsoft.com/office/drawing/2014/main" id="{5302B481-0900-BBD3-375D-393D36519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723" y="1146786"/>
            <a:ext cx="4114800" cy="4114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F9DA5EB-F44F-54EC-B6A0-BBBB04782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" y="-31385"/>
            <a:ext cx="12178802" cy="689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88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talla de computadora con letras&#10;&#10;Descripción generada automáticamente">
            <a:extLst>
              <a:ext uri="{FF2B5EF4-FFF2-40B4-BE49-F238E27FC236}">
                <a16:creationId xmlns:a16="http://schemas.microsoft.com/office/drawing/2014/main" id="{81DA0203-B897-27CA-2848-85FC80615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401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65444A3-AB4B-7EF6-5007-ECF395A8EB05}"/>
              </a:ext>
            </a:extLst>
          </p:cNvPr>
          <p:cNvSpPr txBox="1"/>
          <p:nvPr/>
        </p:nvSpPr>
        <p:spPr>
          <a:xfrm>
            <a:off x="7422231" y="963187"/>
            <a:ext cx="3827107" cy="46166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MX" sz="2000" kern="100">
                <a:latin typeface="Metropolis" panose="000005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Ahora contempla la imagen del Niño Jesús, y piensa…</a:t>
            </a:r>
            <a:endParaRPr lang="es-ES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MX" sz="2000" kern="100">
              <a:effectLst/>
              <a:latin typeface="Metropolis" panose="000005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kern="100">
                <a:effectLst/>
                <a:latin typeface="Metropolis" panose="000005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¿Cómo te sientes al saber que ese Niño te ama con Amor eterno?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kern="100">
                <a:effectLst/>
                <a:latin typeface="Metropolis" panose="000005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¿En qué aspectos de tu vida reconoces su Amor?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kern="100">
                <a:effectLst/>
                <a:latin typeface="Metropolis" panose="000005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¿Cómo vives tú la espera del Niño Jesús?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kern="100">
                <a:effectLst/>
                <a:latin typeface="Metropolis" panose="000005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¿Cómo quieres que tu familia viva este momento de espera?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MX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BB2C0DC-02EB-95A1-30B1-5211C4CE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272" y="746366"/>
            <a:ext cx="3830529" cy="505191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182F17A-0AA1-CDB2-E0A3-92831C167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" y="0"/>
            <a:ext cx="12213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70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talla de computadora con letras&#10;&#10;Descripción generada automáticamente">
            <a:extLst>
              <a:ext uri="{FF2B5EF4-FFF2-40B4-BE49-F238E27FC236}">
                <a16:creationId xmlns:a16="http://schemas.microsoft.com/office/drawing/2014/main" id="{81DA0203-B897-27CA-2848-85FC80615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401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3BEC086-D746-A50C-655E-66A09C0142F6}"/>
              </a:ext>
            </a:extLst>
          </p:cNvPr>
          <p:cNvSpPr txBox="1"/>
          <p:nvPr/>
        </p:nvSpPr>
        <p:spPr>
          <a:xfrm>
            <a:off x="4202097" y="3537217"/>
            <a:ext cx="2608379" cy="1394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kern="100">
                <a:effectLst/>
                <a:latin typeface="Metropolis" panose="000005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Escribe tus reflexiones en tu hoja con la imagen del Niño Jes</a:t>
            </a:r>
            <a:r>
              <a:rPr lang="es-MX" sz="2000" kern="100">
                <a:latin typeface="Metropolis" panose="000005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ús…</a:t>
            </a:r>
            <a:r>
              <a:rPr lang="es-MX" sz="2000" kern="100">
                <a:effectLst/>
                <a:latin typeface="Metropolis" panose="000005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52391D-9426-5CF9-6681-8CE97BFB9DC5}"/>
              </a:ext>
            </a:extLst>
          </p:cNvPr>
          <p:cNvSpPr txBox="1"/>
          <p:nvPr/>
        </p:nvSpPr>
        <p:spPr>
          <a:xfrm>
            <a:off x="4025761" y="642881"/>
            <a:ext cx="7047511" cy="15686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kern="100">
                <a:effectLst/>
                <a:latin typeface="Metropolis"/>
                <a:ea typeface="Aptos" panose="020B0004020202020204" pitchFamily="34" charset="0"/>
                <a:cs typeface="Times New Roman"/>
              </a:rPr>
              <a:t>¿Cómo puedes mostrar el gran amor de Jesús a tu familia y a quienes te </a:t>
            </a:r>
            <a:r>
              <a:rPr lang="es-MX" sz="2000" kern="100">
                <a:latin typeface="Metropolis"/>
                <a:ea typeface="Aptos" panose="020B0004020202020204" pitchFamily="34" charset="0"/>
                <a:cs typeface="Times New Roman"/>
              </a:rPr>
              <a:t>rodean</a:t>
            </a:r>
            <a:r>
              <a:rPr lang="es-MX" sz="2000" kern="100">
                <a:effectLst/>
                <a:latin typeface="Metropolis"/>
                <a:ea typeface="Aptos" panose="020B0004020202020204" pitchFamily="34" charset="0"/>
                <a:cs typeface="Times New Roman"/>
              </a:rPr>
              <a:t>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kern="100">
                <a:effectLst/>
                <a:latin typeface="Metropolis"/>
                <a:ea typeface="Aptos" panose="020B0004020202020204" pitchFamily="34" charset="0"/>
                <a:cs typeface="Times New Roman"/>
              </a:rPr>
              <a:t>¿Qué le quieres agradecer y pedir a Jesús </a:t>
            </a:r>
            <a:r>
              <a:rPr lang="es-MX" sz="2000" kern="100">
                <a:latin typeface="Metropolis"/>
                <a:ea typeface="Aptos" panose="020B0004020202020204" pitchFamily="34" charset="0"/>
                <a:cs typeface="Times New Roman"/>
              </a:rPr>
              <a:t>al</a:t>
            </a:r>
            <a:r>
              <a:rPr lang="es-MX" sz="2000" kern="100">
                <a:effectLst/>
                <a:latin typeface="Metropolis"/>
                <a:ea typeface="Aptos" panose="020B0004020202020204" pitchFamily="34" charset="0"/>
                <a:cs typeface="Times New Roman"/>
              </a:rPr>
              <a:t> recibirlo en Navidad?</a:t>
            </a:r>
            <a:endParaRPr lang="es-MX" sz="2000" kern="100">
              <a:latin typeface="Metropolis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MX" sz="1800" kern="100">
              <a:effectLst/>
              <a:latin typeface="Metropolis" panose="000005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CC2F8577-E007-FF9A-8EBF-97DEED7A0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934" y="2098103"/>
            <a:ext cx="4404220" cy="4114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943B907-249B-4983-3DDC-22E0E906E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1" y="0"/>
            <a:ext cx="12244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08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ntalla de computadora con letras&#10;&#10;Descripción generada automáticamente">
            <a:extLst>
              <a:ext uri="{FF2B5EF4-FFF2-40B4-BE49-F238E27FC236}">
                <a16:creationId xmlns:a16="http://schemas.microsoft.com/office/drawing/2014/main" id="{81DA0203-B897-27CA-2848-85FC80615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" y="-947"/>
            <a:ext cx="12185401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8B2158F-B9D8-A7D0-EBC4-DA97F7001338}"/>
              </a:ext>
            </a:extLst>
          </p:cNvPr>
          <p:cNvSpPr txBox="1"/>
          <p:nvPr/>
        </p:nvSpPr>
        <p:spPr>
          <a:xfrm>
            <a:off x="3836910" y="750899"/>
            <a:ext cx="7603637" cy="96827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s-MX" sz="1800" kern="100">
                <a:effectLst/>
                <a:latin typeface="Metropolis"/>
                <a:ea typeface="Aptos" panose="020B0004020202020204" pitchFamily="34" charset="0"/>
                <a:cs typeface="Times New Roman"/>
              </a:rPr>
              <a:t>Recibe un momento </a:t>
            </a:r>
            <a:r>
              <a:rPr lang="es-MX" kern="100">
                <a:latin typeface="Metropolis"/>
                <a:ea typeface="Aptos" panose="020B0004020202020204" pitchFamily="34" charset="0"/>
                <a:cs typeface="Times New Roman"/>
              </a:rPr>
              <a:t>la figura del</a:t>
            </a:r>
            <a:r>
              <a:rPr lang="es-MX" sz="1800" kern="100">
                <a:effectLst/>
                <a:latin typeface="Metropolis"/>
                <a:ea typeface="Aptos" panose="020B0004020202020204" pitchFamily="34" charset="0"/>
                <a:cs typeface="Times New Roman"/>
              </a:rPr>
              <a:t> Niño Jesús en tus brazos, </a:t>
            </a:r>
            <a:r>
              <a:rPr lang="es-MX" kern="100">
                <a:latin typeface="Metropolis"/>
                <a:ea typeface="Aptos" panose="020B0004020202020204" pitchFamily="34" charset="0"/>
                <a:cs typeface="Times New Roman"/>
              </a:rPr>
              <a:t>c</a:t>
            </a:r>
            <a:r>
              <a:rPr lang="es-MX" sz="1800" kern="100">
                <a:effectLst/>
                <a:latin typeface="Metropolis"/>
                <a:ea typeface="Aptos" panose="020B0004020202020204" pitchFamily="34" charset="0"/>
                <a:cs typeface="Times New Roman"/>
              </a:rPr>
              <a:t>ontémplalo con la mirada de María</a:t>
            </a:r>
            <a:r>
              <a:rPr lang="es-MX" kern="100">
                <a:latin typeface="Metropolis"/>
                <a:ea typeface="Aptos" panose="020B0004020202020204" pitchFamily="34" charset="0"/>
                <a:cs typeface="Times New Roman"/>
              </a:rPr>
              <a:t>; imagina </a:t>
            </a:r>
            <a:r>
              <a:rPr lang="es-MX" sz="1800" kern="100">
                <a:effectLst/>
                <a:latin typeface="Metropolis"/>
                <a:ea typeface="Aptos" panose="020B0004020202020204" pitchFamily="34" charset="0"/>
                <a:cs typeface="Times New Roman"/>
              </a:rPr>
              <a:t>cómo ella lo arropó en el pesebre</a:t>
            </a:r>
            <a:r>
              <a:rPr lang="es-MX" kern="100">
                <a:latin typeface="Metropolis"/>
                <a:ea typeface="Aptos" panose="020B0004020202020204" pitchFamily="34" charset="0"/>
                <a:cs typeface="Times New Roman"/>
              </a:rPr>
              <a:t>…</a:t>
            </a:r>
            <a:r>
              <a:rPr lang="es-MX" sz="1800" kern="100">
                <a:effectLst/>
                <a:latin typeface="Metropolis"/>
                <a:ea typeface="Aptos" panose="020B0004020202020204" pitchFamily="34" charset="0"/>
                <a:cs typeface="Times New Roman"/>
              </a:rPr>
              <a:t>¿tú cómo quieres ser ese pesebre para el Niño Jesús?, ¿qué le quieres ofrecer?</a:t>
            </a:r>
            <a:endParaRPr lang="es-ES" sz="1800">
              <a:effectLst/>
              <a:latin typeface="Calibri" panose="020F0502020204030204"/>
              <a:ea typeface="Aptos" panose="020B0004020202020204" pitchFamily="34" charset="0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424712F-A1B7-5BF2-7C9C-9F3ED6FEC9F7}"/>
              </a:ext>
            </a:extLst>
          </p:cNvPr>
          <p:cNvSpPr txBox="1"/>
          <p:nvPr/>
        </p:nvSpPr>
        <p:spPr>
          <a:xfrm>
            <a:off x="6261382" y="4813477"/>
            <a:ext cx="5185926" cy="9208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i="1" dirty="0">
                <a:latin typeface="Metropolis"/>
              </a:rPr>
              <a:t>¡Continúa creciendo en el amor a Dios y a quienes te rodean estos días cercanos a Navidad para que tu corazón sea un cálido pesebre para Cristo Jesús!</a:t>
            </a:r>
            <a:endParaRPr lang="es-ES" dirty="0"/>
          </a:p>
        </p:txBody>
      </p:sp>
      <p:pic>
        <p:nvPicPr>
          <p:cNvPr id="6" name="Imagen 5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27504DA8-3983-6DBA-D78B-F0248815B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110" y="2145432"/>
            <a:ext cx="2868937" cy="41148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FB6AAFC-4A63-CE2F-BB13-ADBF6A5DEE8D}"/>
              </a:ext>
            </a:extLst>
          </p:cNvPr>
          <p:cNvSpPr txBox="1"/>
          <p:nvPr/>
        </p:nvSpPr>
        <p:spPr>
          <a:xfrm>
            <a:off x="5528997" y="2381605"/>
            <a:ext cx="581013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>
                <a:latin typeface="Metropolis"/>
                <a:cs typeface="Segoe UI"/>
              </a:rPr>
              <a:t>​Comparte la figura del Niño Jesús a la guía que está a tu lado mientras escuchas y meditas la canción de fondo. </a:t>
            </a:r>
            <a:r>
              <a:rPr lang="en-US">
                <a:latin typeface="Metropolis"/>
                <a:cs typeface="Segoe UI"/>
              </a:rPr>
              <a:t>​</a:t>
            </a:r>
            <a:endParaRPr lang="es-ES"/>
          </a:p>
          <a:p>
            <a:pPr algn="ctr"/>
            <a:r>
              <a:rPr lang="es-MX">
                <a:latin typeface="Metropolis"/>
                <a:cs typeface="Segoe UI"/>
              </a:rPr>
              <a:t>​</a:t>
            </a:r>
          </a:p>
          <a:p>
            <a:pPr algn="ctr"/>
            <a:r>
              <a:rPr lang="es-MX">
                <a:latin typeface="Metropolis"/>
                <a:cs typeface="Segoe UI"/>
              </a:rPr>
              <a:t>Dobla tus hojas con tus reflexiones y llévalas a los pies de la Virgen María. Después puedes llevarlas contigo y colocarlas junto al pesebre en tu casa.</a:t>
            </a:r>
            <a:endParaRPr lang="es-MX" err="1">
              <a:latin typeface="Metropolis"/>
              <a:cs typeface="Segoe UI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A7AC981-4D8B-C76B-967E-CA9CC1483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" y="-1"/>
            <a:ext cx="12178802" cy="694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041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982d69-4a65-4ac6-8d18-5a855f444b60">
      <Terms xmlns="http://schemas.microsoft.com/office/infopath/2007/PartnerControls"/>
    </lcf76f155ced4ddcb4097134ff3c332f>
    <TaxCatchAll xmlns="d99e0ac4-ade7-4738-b9b3-18898e7553d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5040BB1B8C8E49AA64D82ADA2B1893" ma:contentTypeVersion="16" ma:contentTypeDescription="Create a new document." ma:contentTypeScope="" ma:versionID="730c5c299f6f98d584572c542df70039">
  <xsd:schema xmlns:xsd="http://www.w3.org/2001/XMLSchema" xmlns:xs="http://www.w3.org/2001/XMLSchema" xmlns:p="http://schemas.microsoft.com/office/2006/metadata/properties" xmlns:ns2="b8982d69-4a65-4ac6-8d18-5a855f444b60" xmlns:ns3="d99e0ac4-ade7-4738-b9b3-18898e7553d1" targetNamespace="http://schemas.microsoft.com/office/2006/metadata/properties" ma:root="true" ma:fieldsID="3106a25f8d7e49e84dfd7a55c5d5c9a1" ns2:_="" ns3:_="">
    <xsd:import namespace="b8982d69-4a65-4ac6-8d18-5a855f444b60"/>
    <xsd:import namespace="d99e0ac4-ade7-4738-b9b3-18898e7553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982d69-4a65-4ac6-8d18-5a855f444b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44737cc7-b49b-45d8-bd2f-6f4fb9e3d7c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9e0ac4-ade7-4738-b9b3-18898e7553d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ab7556d-7a37-4063-9267-83de3c121577}" ma:internalName="TaxCatchAll" ma:showField="CatchAllData" ma:web="d99e0ac4-ade7-4738-b9b3-18898e7553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E7A0B7-F615-4F47-8DB6-FFF6AE9E25D0}">
  <ds:schemaRefs>
    <ds:schemaRef ds:uri="b8982d69-4a65-4ac6-8d18-5a855f444b60"/>
    <ds:schemaRef ds:uri="d99e0ac4-ade7-4738-b9b3-18898e7553d1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D2D6590-B85B-45FD-8FEE-4B5C72BA15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2C4518-B669-4353-9A08-AA6699435A47}">
  <ds:schemaRefs>
    <ds:schemaRef ds:uri="b8982d69-4a65-4ac6-8d18-5a855f444b60"/>
    <ds:schemaRef ds:uri="d99e0ac4-ade7-4738-b9b3-18898e7553d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cf1edb36-330e-4e4a-977b-7aab1eeefb86}" enabled="0" method="" siteId="{cf1edb36-330e-4e4a-977b-7aab1eeefb8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448</Words>
  <Application>Microsoft Office PowerPoint</Application>
  <PresentationFormat>Panorámica</PresentationFormat>
  <Paragraphs>29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Aptos</vt:lpstr>
      <vt:lpstr>Arial</vt:lpstr>
      <vt:lpstr>Calibri</vt:lpstr>
      <vt:lpstr>Calibri Light</vt:lpstr>
      <vt:lpstr>Metropolis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Quiroga Elizondo Graciela María</dc:creator>
  <cp:lastModifiedBy>Medrano Gertrudis Graciela</cp:lastModifiedBy>
  <cp:revision>2</cp:revision>
  <dcterms:created xsi:type="dcterms:W3CDTF">2022-11-11T15:56:51Z</dcterms:created>
  <dcterms:modified xsi:type="dcterms:W3CDTF">2024-11-06T01:50:46Z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0x010100415040BB1B8C8E49AA64D82ADA2B1893</vt:lpwstr>
  </property>
  <property fmtid="{D5CDD505-2E9C-101B-9397-08002B2CF9AE}" pid="3" name="MediaServiceImageTags">
    <vt:lpwstr/>
  </property>
</Properties>
</file>