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684CD-AAB1-493A-8D4F-32F1ACA30E30}" v="1" dt="2024-10-23T18:16:37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rano Gertrudis Graciela" userId="9e07fe8b-fd96-4e69-868a-89f7a2a3feda" providerId="ADAL" clId="{718684CD-AAB1-493A-8D4F-32F1ACA30E30}"/>
    <pc:docChg chg="undo custSel addSld delSld modSld">
      <pc:chgData name="Medrano Gertrudis Graciela" userId="9e07fe8b-fd96-4e69-868a-89f7a2a3feda" providerId="ADAL" clId="{718684CD-AAB1-493A-8D4F-32F1ACA30E30}" dt="2024-10-23T18:42:47.539" v="941" actId="1076"/>
      <pc:docMkLst>
        <pc:docMk/>
      </pc:docMkLst>
      <pc:sldChg chg="addSp delSp modSp add del mod">
        <pc:chgData name="Medrano Gertrudis Graciela" userId="9e07fe8b-fd96-4e69-868a-89f7a2a3feda" providerId="ADAL" clId="{718684CD-AAB1-493A-8D4F-32F1ACA30E30}" dt="2024-10-23T18:42:47.539" v="941" actId="1076"/>
        <pc:sldMkLst>
          <pc:docMk/>
          <pc:sldMk cId="4261146281" sldId="256"/>
        </pc:sldMkLst>
        <pc:spChg chg="del mod">
          <ac:chgData name="Medrano Gertrudis Graciela" userId="9e07fe8b-fd96-4e69-868a-89f7a2a3feda" providerId="ADAL" clId="{718684CD-AAB1-493A-8D4F-32F1ACA30E30}" dt="2024-10-23T18:16:13.654" v="10"/>
          <ac:spMkLst>
            <pc:docMk/>
            <pc:sldMk cId="4261146281" sldId="256"/>
            <ac:spMk id="2" creationId="{B5144A40-104F-6D43-95ED-AE9B446D9689}"/>
          </ac:spMkLst>
        </pc:spChg>
        <pc:spChg chg="add mod">
          <ac:chgData name="Medrano Gertrudis Graciela" userId="9e07fe8b-fd96-4e69-868a-89f7a2a3feda" providerId="ADAL" clId="{718684CD-AAB1-493A-8D4F-32F1ACA30E30}" dt="2024-10-23T18:41:25.005" v="932" actId="20577"/>
          <ac:spMkLst>
            <pc:docMk/>
            <pc:sldMk cId="4261146281" sldId="256"/>
            <ac:spMk id="5" creationId="{3CB78D9F-6D6B-4F15-FB6B-E50BD1513FCB}"/>
          </ac:spMkLst>
        </pc:spChg>
        <pc:picChg chg="add del mod">
          <ac:chgData name="Medrano Gertrudis Graciela" userId="9e07fe8b-fd96-4e69-868a-89f7a2a3feda" providerId="ADAL" clId="{718684CD-AAB1-493A-8D4F-32F1ACA30E30}" dt="2024-10-23T18:16:13.646" v="8" actId="21"/>
          <ac:picMkLst>
            <pc:docMk/>
            <pc:sldMk cId="4261146281" sldId="256"/>
            <ac:picMk id="4" creationId="{5B8E1F4E-B7EF-80CE-252E-A0494384BBC5}"/>
          </ac:picMkLst>
        </pc:picChg>
        <pc:picChg chg="del">
          <ac:chgData name="Medrano Gertrudis Graciela" userId="9e07fe8b-fd96-4e69-868a-89f7a2a3feda" providerId="ADAL" clId="{718684CD-AAB1-493A-8D4F-32F1ACA30E30}" dt="2024-10-23T18:15:30.976" v="0" actId="478"/>
          <ac:picMkLst>
            <pc:docMk/>
            <pc:sldMk cId="4261146281" sldId="256"/>
            <ac:picMk id="6" creationId="{3000E071-9A74-4917-B2DF-E3D444A5C07B}"/>
          </ac:picMkLst>
        </pc:picChg>
        <pc:picChg chg="add del mod">
          <ac:chgData name="Medrano Gertrudis Graciela" userId="9e07fe8b-fd96-4e69-868a-89f7a2a3feda" providerId="ADAL" clId="{718684CD-AAB1-493A-8D4F-32F1ACA30E30}" dt="2024-10-23T18:42:22.023" v="938" actId="478"/>
          <ac:picMkLst>
            <pc:docMk/>
            <pc:sldMk cId="4261146281" sldId="256"/>
            <ac:picMk id="8" creationId="{4941F878-FCC3-E162-30C7-7D977AA033A0}"/>
          </ac:picMkLst>
        </pc:picChg>
        <pc:picChg chg="add mod">
          <ac:chgData name="Medrano Gertrudis Graciela" userId="9e07fe8b-fd96-4e69-868a-89f7a2a3feda" providerId="ADAL" clId="{718684CD-AAB1-493A-8D4F-32F1ACA30E30}" dt="2024-10-23T18:42:47.539" v="941" actId="1076"/>
          <ac:picMkLst>
            <pc:docMk/>
            <pc:sldMk cId="4261146281" sldId="256"/>
            <ac:picMk id="10" creationId="{4B927D41-4DE2-FFE2-4F6E-F20B6E7847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593CF-93BF-71A9-B320-E5C2B32B9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4739B3-5255-C465-4DA9-652981BEC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D6565-C238-26DF-FD64-796B5B15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7F39E5-3327-E348-2544-7BC9905F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83E4BB-ED59-68C8-C2CA-7544A584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82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BEBE4-E81C-4B17-935F-ECBF1AB1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3318E6-0CFC-273F-F088-9BE54E0AC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52CF8D-CE08-FE90-351D-7F2368F5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DB8F6-6CEA-7A5A-93A8-8CE0C1F4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9C66AF-8922-5678-A602-5BA5B7C3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245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29DCFD-BF2D-8E7E-C588-900FCE1AB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7E4EEC-1B7F-2513-52BC-E20B88D1E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51A7E9-DE5B-FC1C-E908-9B0682DB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7FA4BC-592E-B691-E893-A51C551D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FE9F22-9812-7C5B-F801-83A96D39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79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7F8DE-4692-35FE-FCFE-24AA2D7F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7D96AD-DA08-054E-0C40-1B925A2E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DDBB28-B95D-906A-82A8-F1B4E1EA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DA65D8-E508-843B-ACB8-E18ED095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63D2C-CBC9-B669-DDBD-A545A279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829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9AD34-2E13-DDDB-11F4-CA206193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96A91C-08DC-D66A-95FC-C7AAC00BC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8DE708-B265-EB7F-CD2E-6C73384F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6A43DC-A93D-B5A9-E7CB-EB5632C7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5675FB-381F-ADE8-8A42-D52620A9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4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6406B-46E4-A1D3-6279-5A587749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A1F46-D765-7693-59F2-906728D2E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029D02-FAA9-CB0D-F495-DF45F4FC4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39D92-7D70-767F-1E20-DED46B9C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635C88-8315-26FB-528B-DE924A08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AD9A09-BACD-388C-81C1-5111E863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43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D2CBA-E676-0BC3-E73B-B444CA7D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8A7FC7-604C-4AA2-51FE-590D2395D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D0CC50-853D-749C-A394-B9A781245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EA547B-9185-5E02-F3F9-AF4637EDB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8C0F19B-0B46-DA0D-B716-BE34B5AF4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D6FC7E-1C55-461C-C71F-FEA7315F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222523-4D80-532E-807E-ECC09742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3ABEE9-0E7F-8D6E-553F-241FB05F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333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8BACF-3928-E140-4FFA-16A869E3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0179A4-7FD1-88A2-37D7-BF1957FE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BB20AF-45F0-B26F-80D0-EDADEE630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C4234B-8507-AAC7-89D5-A659F473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31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69720B-93B1-03A4-88AA-0F52D3702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DC7225-3F54-A032-6BB5-18515EDC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591E2C-BD6E-2FC0-CA49-523CA3F5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99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D548F-9910-03B5-D7E7-41E865D9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A17789-A3F7-C1D8-EBC4-72F7E3CA1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214BBD-20DF-AFEE-E848-90367F7C6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FB574-78DC-E5AE-F931-EA573AF6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01FBF5-F69D-019B-8C4D-3E695C4A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76B73C-D712-8273-F5C3-E07E5CBC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685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77036-1F1B-2CD8-4AF5-89B1205F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B33F9E-F20D-7B2E-BEF6-79BC2336C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864CFB-1BB9-3DC2-BE5C-87E470653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D22377-143E-C724-5932-BC8EDE9E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1C98D9-E18C-0C00-E499-660772CE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F84AF4-38B6-C871-9CCE-094D2EFF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67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D74B66-E99D-6831-8BA2-144DE34A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0D4E0-1134-FFAB-DE8B-BAEFBEAF2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D1536-7D43-6396-B758-AFA4BA429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E48A9-4D8C-4924-A844-F6465A79454C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668B8-2DF7-E2A9-671D-65C68588E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4203BD-AD66-BE23-606C-8C34DF69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844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computadora con letras&#10;&#10;Descripción generada automáticamente">
            <a:extLst>
              <a:ext uri="{FF2B5EF4-FFF2-40B4-BE49-F238E27FC236}">
                <a16:creationId xmlns:a16="http://schemas.microsoft.com/office/drawing/2014/main" id="{2430C9C2-5C1B-7F27-2429-4BEA1CC1A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" y="0"/>
            <a:ext cx="12185401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9D79D8B-8126-40E2-36B6-E49C953AE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0" y="876396"/>
            <a:ext cx="8240181" cy="46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0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computadora con letras&#10;&#10;Descripción generada automáticamente">
            <a:extLst>
              <a:ext uri="{FF2B5EF4-FFF2-40B4-BE49-F238E27FC236}">
                <a16:creationId xmlns:a16="http://schemas.microsoft.com/office/drawing/2014/main" id="{2430C9C2-5C1B-7F27-2429-4BEA1CC1A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" y="0"/>
            <a:ext cx="12185401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6416B44-E07A-CA21-9522-CF81EBBE8EB2}"/>
              </a:ext>
            </a:extLst>
          </p:cNvPr>
          <p:cNvSpPr txBox="1"/>
          <p:nvPr/>
        </p:nvSpPr>
        <p:spPr>
          <a:xfrm>
            <a:off x="5068957" y="1958009"/>
            <a:ext cx="52677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latin typeface="Metropolis Semi Bold" panose="00000700000000000000" pitchFamily="50" charset="0"/>
              </a:rPr>
              <a:t>PREGUNTAS DE </a:t>
            </a:r>
          </a:p>
          <a:p>
            <a:pPr algn="ctr"/>
            <a:r>
              <a:rPr lang="es-MX" sz="5400" dirty="0">
                <a:latin typeface="Metropolis Semi Bold" panose="00000700000000000000" pitchFamily="50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315655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Pantalla de computadora con letras&#10;&#10;Descripción generada automáticamente">
            <a:extLst>
              <a:ext uri="{FF2B5EF4-FFF2-40B4-BE49-F238E27FC236}">
                <a16:creationId xmlns:a16="http://schemas.microsoft.com/office/drawing/2014/main" id="{7020323E-47BE-15E2-0FCF-E3D8C765B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" y="0"/>
            <a:ext cx="12185401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B78D9F-6D6B-4F15-FB6B-E50BD1513FCB}"/>
              </a:ext>
            </a:extLst>
          </p:cNvPr>
          <p:cNvSpPr txBox="1"/>
          <p:nvPr/>
        </p:nvSpPr>
        <p:spPr>
          <a:xfrm>
            <a:off x="3657600" y="666750"/>
            <a:ext cx="764857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¿Qué movía a María a estar dispuesta siempre a darse y, particularmente en este caso, a su prima Isabel?</a:t>
            </a:r>
          </a:p>
          <a:p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¿Cómo habrá alimentado María su corazón para llenarse del Amor de Dios y reflejarlo en obras buenas?</a:t>
            </a:r>
          </a:p>
          <a:p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El gozo y la alegría profunda que nos llevan a hacer el bien, vienen del Espíritu Santo. ¿Cómo puedo llenarme de Él? ¿Qué acciones concretas puedo realizar en mi vida para crecer más en el Amor de Dios?</a:t>
            </a:r>
          </a:p>
          <a:p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¿Qué propongo favorecer en mi familia para crecer en la Gracia de Dios y así las obras de amor y generosidad surjan naturalmente?  </a:t>
            </a:r>
          </a:p>
          <a:p>
            <a:r>
              <a:rPr lang="es-MX" dirty="0"/>
              <a:t>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B927D41-4DE2-FFE2-4F6E-F20B6E784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65"/>
            <a:ext cx="12192000" cy="678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46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f1edb36-330e-4e4a-977b-7aab1eeefb86}" enabled="0" method="" siteId="{cf1edb36-330e-4e4a-977b-7aab1eeefb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115</Words>
  <Application>Microsoft Office PowerPoint</Application>
  <PresentationFormat>Panorámica</PresentationFormat>
  <Paragraphs>10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Metropolis Semi Bold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Quiroga Elizondo Graciela María</dc:creator>
  <cp:lastModifiedBy>Medrano Gertrudis Graciela</cp:lastModifiedBy>
  <cp:revision>3</cp:revision>
  <dcterms:created xsi:type="dcterms:W3CDTF">2022-10-06T18:02:04Z</dcterms:created>
  <dcterms:modified xsi:type="dcterms:W3CDTF">2024-10-23T18:42:56Z</dcterms:modified>
</cp:coreProperties>
</file>