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59" r:id="rId7"/>
    <p:sldId id="262" r:id="rId8"/>
    <p:sldId id="269" r:id="rId9"/>
    <p:sldId id="270" r:id="rId10"/>
    <p:sldId id="271" r:id="rId11"/>
    <p:sldId id="272" r:id="rId12"/>
    <p:sldId id="263" r:id="rId13"/>
    <p:sldId id="264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0D1FE-A2AB-4D3A-8414-5C3BF9CBFED8}" v="2" dt="2024-12-09T06:21:35.060"/>
    <p1510:client id="{16992F73-BF77-2267-944C-57755BE6FE40}" v="453" dt="2024-12-10T19:02:20.446"/>
    <p1510:client id="{C59944C8-92E4-1042-8755-7875F130CAA9}" v="3" dt="2024-12-10T19:05:39.974"/>
    <p1510:client id="{D8B25286-D57F-4D12-F6DA-E180819E11B4}" v="251" dt="2024-12-09T15:32:16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presProps" Target="presProps.xml" Id="rId18" /><Relationship Type="http://schemas.openxmlformats.org/officeDocument/2006/relationships/customXml" Target="../customXml/item3.xml" Id="rId3" /><Relationship Type="http://schemas.openxmlformats.org/officeDocument/2006/relationships/tableStyles" Target="tableStyles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theme" Target="theme/theme1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microsoft.com/office/2015/10/relationships/revisionInfo" Target="revisionInfo.xml" Id="rId23" /><Relationship Type="http://schemas.openxmlformats.org/officeDocument/2006/relationships/slide" Target="slides/slide6.xml" Id="rId10" /><Relationship Type="http://schemas.openxmlformats.org/officeDocument/2006/relationships/viewProps" Target="view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467EA-0800-FEB1-BE7B-3E2D8642A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26504A-5FBF-0D1B-92D4-42223EC4D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BD9E1B-43DA-46D1-94D5-301B6C1C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4EAFC6-0B5D-ACD6-5BBB-E4AD56C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41B50B-CA6D-F21A-27E7-2A2FCFCC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168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DF9D6-1C17-59D3-2E4A-6CE9DAAD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246986-F55D-54B5-A0D8-ED6543D9C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DAF28E-1D9D-89A7-E4FA-0CC86173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6A612C-E673-3D28-19B5-A9100A38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6BE41-F29D-A82D-C542-97DC8554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98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FBE327-1DDB-F4E4-BF95-ACA657FAC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DC5A27-6D61-90CA-B84A-BC5D11D50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8AAF9B-C9A0-76C5-3DA0-7B8EB764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682CD-A42D-298A-492B-658ACE960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41AED4-F862-EC92-6034-F20C0C1D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778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9396B-B975-81D2-57A2-53EFB079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43830F-9123-2537-336B-A2431226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46ADC-5C63-6319-DC7C-57F8D9F6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1BED-D10C-AB99-20BD-3F6E8964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970CB-36CF-5827-7292-D06989E7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038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E9D85-85C1-884C-649D-6FBC316A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8E0EA5-75FE-4BF1-BA73-73B26C850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B8D0A-6E98-182F-0D05-96C54E10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AB4F5-B98F-117A-D0A8-60C03222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F321D6-67AA-D181-6969-48715764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828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0878C-D10B-D6D7-7C05-27011292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A54FB-A058-63FC-4744-55FD760D6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9696FD-EA05-59D5-F037-5D19E155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83BA56-CD55-5FE7-818E-ECBDACD3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59958E-CA88-DC79-9D3B-5CBDBE04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781C10-2228-8411-3A32-CDB625F3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398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A9832-44F9-CD18-8FA3-F21612B2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25DC3E-AC6B-2A5E-B30B-A9771486D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97ACC3-F9A0-51F2-5240-9655429C6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1E6187-5C7D-A852-11D4-F8BAB5257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A75F56-D450-2350-7246-AA0F005C3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561B42-8C1F-28ED-2494-1984C9C1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33AF97E-609A-E0F5-2095-446FE346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28260F-8D60-F9C3-ED3D-ECA09A13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49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8143E-F783-5548-8812-7280D918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3FFBE7-B600-FE01-0688-E2867999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C3B06C-A026-03A3-D59A-6B55374D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7679E0-45AF-0CA5-A596-F27378AD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572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1615BE-724A-E11B-3CFF-BCABCDE1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007BB9-232D-3258-6A9C-B1BB139C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C67BC7-B092-DF17-CC30-E83D5379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142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86857-583F-38A2-A46E-ED3D0824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29F8D-7F2B-0321-5D0A-1674D06D8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EA100D-4DDF-3E25-7A8E-787F765CA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F4F9E6-95C4-F466-BFB6-5C505A80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858E1E-0387-6692-1D00-360FB988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55EF8E-2090-CC7A-D3F9-850B3DA9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93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6B5D-BFDC-76F9-B242-C73C26C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DE33D0-786C-E61D-7DB9-B6782E96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69D648-800B-2331-32E1-E7CC7DE43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5CD591-A8C5-AD57-6E3B-594C6FFB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58E90-2304-119D-C1E5-79CBBFC5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98980D-96F9-0154-F6E6-546003F9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26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615B66-E617-A0EF-8268-5D9D5C7F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C6800F-2D0D-EE60-2710-FB4066A43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C128E9-C3D4-4EE9-8CA5-7D3213BBA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06AF8-FB38-46A1-90D2-F42A5CBE0713}" type="datetimeFigureOut">
              <a:rPr lang="es-MX" smtClean="0"/>
              <a:t>10/12/2024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E7F52-0DC9-2CB1-90AE-C9F90956B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C2DB83-3090-EA44-9EF6-93F09428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EF8BD-666B-48EC-BD3D-BAF1AB1BB8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8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A-e2YuF4SQ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tS0Ddu1ERt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57EC878-B9D5-A904-9B82-A8E5772B49D0}"/>
              </a:ext>
            </a:extLst>
          </p:cNvPr>
          <p:cNvSpPr txBox="1"/>
          <p:nvPr/>
        </p:nvSpPr>
        <p:spPr>
          <a:xfrm>
            <a:off x="5064539" y="911087"/>
            <a:ext cx="484035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6000" b="1" dirty="0">
                <a:latin typeface="Poppins"/>
                <a:cs typeface="Poppins"/>
              </a:rPr>
              <a:t>ACTIVIDAD GRUPAL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F47B86-BDED-7979-487F-4740644FDE71}"/>
              </a:ext>
            </a:extLst>
          </p:cNvPr>
          <p:cNvSpPr txBox="1"/>
          <p:nvPr/>
        </p:nvSpPr>
        <p:spPr>
          <a:xfrm>
            <a:off x="4632694" y="3315425"/>
            <a:ext cx="570404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5400" dirty="0">
                <a:latin typeface="Poppins"/>
                <a:cs typeface="Poppins"/>
              </a:rPr>
              <a:t>Cuerpo, mente </a:t>
            </a:r>
            <a:endParaRPr lang="es-ES" sz="5400" dirty="0">
              <a:latin typeface="Poppins"/>
              <a:ea typeface="Calibri"/>
              <a:cs typeface="Poppins"/>
            </a:endParaRPr>
          </a:p>
          <a:p>
            <a:pPr algn="ctr"/>
            <a:r>
              <a:rPr lang="es-MX" sz="5400" dirty="0">
                <a:latin typeface="Poppins"/>
                <a:cs typeface="Poppins"/>
              </a:rPr>
              <a:t>y corazón</a:t>
            </a:r>
            <a:endParaRPr lang="es-MX" sz="5400">
              <a:latin typeface="Poppins"/>
              <a:cs typeface="Poppi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F34CB0-3922-C7FC-B760-FCC2EEE1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" y="-138"/>
            <a:ext cx="12181232" cy="68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2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5841-3B4D-BF0F-C118-302F8351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F8F90F86-4658-28CA-E972-F7F44935F6E2}"/>
              </a:ext>
            </a:extLst>
          </p:cNvPr>
          <p:cNvSpPr txBox="1"/>
          <p:nvPr/>
        </p:nvSpPr>
        <p:spPr>
          <a:xfrm>
            <a:off x="5253947" y="690869"/>
            <a:ext cx="429957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3200" b="1" dirty="0">
                <a:latin typeface="Poppins"/>
                <a:cs typeface="Poppins"/>
              </a:rPr>
              <a:t>Estación 3. Ejercicio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35A4FD-F2EE-EF89-5B72-6689CA56651D}"/>
              </a:ext>
            </a:extLst>
          </p:cNvPr>
          <p:cNvSpPr txBox="1"/>
          <p:nvPr/>
        </p:nvSpPr>
        <p:spPr>
          <a:xfrm>
            <a:off x="3547084" y="1343950"/>
            <a:ext cx="7852436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000" dirty="0">
                <a:latin typeface="Poppins"/>
                <a:cs typeface="Poppins"/>
              </a:rPr>
              <a:t>Realiza una rutina de ejercicio o sigue una coreografía </a:t>
            </a:r>
            <a:endParaRPr lang="es-E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s-MX" sz="2000" dirty="0">
                <a:latin typeface="Poppins"/>
                <a:cs typeface="Poppins"/>
              </a:rPr>
              <a:t>de baile, por ejemplo:</a:t>
            </a:r>
            <a:endParaRPr lang="es-ES">
              <a:ea typeface="Calibri"/>
              <a:cs typeface="Calibri"/>
            </a:endParaRP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27818A-8B87-8158-2BFD-7113C87B7E7E}"/>
              </a:ext>
            </a:extLst>
          </p:cNvPr>
          <p:cNvSpPr txBox="1"/>
          <p:nvPr/>
        </p:nvSpPr>
        <p:spPr>
          <a:xfrm>
            <a:off x="9255667" y="5357481"/>
            <a:ext cx="189285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solidFill>
                  <a:srgbClr val="FFFFFF"/>
                </a:solidFill>
                <a:ea typeface="Calibri"/>
                <a:cs typeface="Calibri"/>
              </a:rPr>
              <a:t>VIDEO</a:t>
            </a:r>
            <a:endParaRPr lang="es-ES" sz="2400" b="1" dirty="0">
              <a:solidFill>
                <a:srgbClr val="FFFFFF"/>
              </a:solidFill>
            </a:endParaRPr>
          </a:p>
        </p:txBody>
      </p:sp>
      <p:pic>
        <p:nvPicPr>
          <p:cNvPr id="8" name="Imagen 7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AEF4DA18-B282-061B-3F9B-4E36EF8C6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6"/>
            <a:ext cx="12313478" cy="684027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ACB14-5EB5-5550-3F3B-730EB3D12EB3}"/>
              </a:ext>
            </a:extLst>
          </p:cNvPr>
          <p:cNvSpPr txBox="1"/>
          <p:nvPr/>
        </p:nvSpPr>
        <p:spPr>
          <a:xfrm>
            <a:off x="7146487" y="4959979"/>
            <a:ext cx="898941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ea typeface="Calibri"/>
                <a:cs typeface="Calibri"/>
                <a:hlinkClick r:id="rId3"/>
              </a:rPr>
              <a:t>VIDEO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0271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08535-0C6E-199E-9C40-BDE9B0004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BD581DC-8533-3AA6-52D6-ADCEB382A02E}"/>
              </a:ext>
            </a:extLst>
          </p:cNvPr>
          <p:cNvSpPr txBox="1"/>
          <p:nvPr/>
        </p:nvSpPr>
        <p:spPr>
          <a:xfrm>
            <a:off x="4232771" y="838839"/>
            <a:ext cx="689163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3200" b="1" dirty="0">
                <a:latin typeface="Poppins"/>
                <a:cs typeface="Poppins"/>
              </a:rPr>
              <a:t>Estación 4. Respeto a los demás</a:t>
            </a:r>
            <a:endParaRPr lang="es-MX" sz="3200" b="1">
              <a:latin typeface="Poppins"/>
              <a:ea typeface="Calibri"/>
              <a:cs typeface="Poppins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6A75A2BA-0A8B-D8E5-D122-0B13CCD7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1" y="-345"/>
            <a:ext cx="12189239" cy="68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C3B7E-FF89-4BE8-ED7D-36A520DF1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19EDDE6-5518-796A-2EEB-925DD9FD7AA0}"/>
              </a:ext>
            </a:extLst>
          </p:cNvPr>
          <p:cNvSpPr txBox="1"/>
          <p:nvPr/>
        </p:nvSpPr>
        <p:spPr>
          <a:xfrm>
            <a:off x="4335970" y="731530"/>
            <a:ext cx="654377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3200" b="1" dirty="0">
                <a:latin typeface="Poppins"/>
                <a:cs typeface="Poppins"/>
              </a:rPr>
              <a:t>Estación 5. Amistad con Jesús</a:t>
            </a: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BF348FB8-9132-9D65-0670-3C8992B0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61" y="3655594"/>
            <a:ext cx="4118319" cy="2126294"/>
          </a:xfrm>
          <a:prstGeom prst="rect">
            <a:avLst/>
          </a:prstGeom>
        </p:spPr>
      </p:pic>
      <p:pic>
        <p:nvPicPr>
          <p:cNvPr id="8" name="Imagen 7">
            <a:hlinkClick r:id="rId2"/>
            <a:extLst>
              <a:ext uri="{FF2B5EF4-FFF2-40B4-BE49-F238E27FC236}">
                <a16:creationId xmlns:a16="http://schemas.microsoft.com/office/drawing/2014/main" id="{08907437-BC57-0C2F-9534-B7DBEE430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983" y="5432445"/>
            <a:ext cx="381031" cy="342932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D7AE89C-C6BB-3B72-5C8E-55FEF8C33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41" y="-3382"/>
            <a:ext cx="12200282" cy="68647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EDD11F-CE85-A151-0330-3D155B6D565B}"/>
              </a:ext>
            </a:extLst>
          </p:cNvPr>
          <p:cNvSpPr txBox="1"/>
          <p:nvPr/>
        </p:nvSpPr>
        <p:spPr>
          <a:xfrm>
            <a:off x="7309659" y="5824638"/>
            <a:ext cx="87685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 dirty="0">
                <a:ea typeface="Calibri"/>
                <a:cs typeface="Calibri"/>
                <a:hlinkClick r:id="rId2"/>
              </a:rPr>
              <a:t>VIDEO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543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2489-6979-E5C6-99F9-970915E10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10BA4F28-4BC3-C57E-0A2B-9D725A121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" y="15668"/>
            <a:ext cx="12190757" cy="683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749100-B34E-E71B-7923-D812DA6C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753" y="853016"/>
            <a:ext cx="4087543" cy="5411258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73369134-B357-228A-F7D7-BFF813B0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" y="1587"/>
            <a:ext cx="12197245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347545-95D3-5E57-364F-B565428768C6}"/>
              </a:ext>
            </a:extLst>
          </p:cNvPr>
          <p:cNvSpPr txBox="1"/>
          <p:nvPr/>
        </p:nvSpPr>
        <p:spPr>
          <a:xfrm>
            <a:off x="4603363" y="1216660"/>
            <a:ext cx="547031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4000" b="1" dirty="0">
                <a:latin typeface="Poppins"/>
                <a:cs typeface="Poppins"/>
              </a:rPr>
              <a:t>¿Cómo está tu cuerpo, </a:t>
            </a:r>
          </a:p>
          <a:p>
            <a:pPr algn="ctr"/>
            <a:r>
              <a:rPr lang="es-MX" sz="4000" b="1" dirty="0">
                <a:latin typeface="Poppins"/>
                <a:cs typeface="Poppins"/>
              </a:rPr>
              <a:t>mente y corazón?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E6D1A-3F57-4167-4C2C-6861FF788FB3}"/>
              </a:ext>
            </a:extLst>
          </p:cNvPr>
          <p:cNvSpPr txBox="1"/>
          <p:nvPr/>
        </p:nvSpPr>
        <p:spPr>
          <a:xfrm>
            <a:off x="4326467" y="3139803"/>
            <a:ext cx="645159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800" dirty="0">
                <a:latin typeface="Poppins"/>
                <a:cs typeface="Poppins"/>
              </a:rPr>
              <a:t>Hagamos un recorrido de cinco estaciones para alimentar estas áreas tan importantes de nuestra persona. 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E891A140-D173-ACC4-34CE-BF00B7B1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" y="-138"/>
            <a:ext cx="12189239" cy="68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E12331-A405-E389-8137-25E45825C390}"/>
              </a:ext>
            </a:extLst>
          </p:cNvPr>
          <p:cNvSpPr txBox="1"/>
          <p:nvPr/>
        </p:nvSpPr>
        <p:spPr>
          <a:xfrm>
            <a:off x="8059283" y="1234569"/>
            <a:ext cx="2432077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MX" sz="3200" b="1" dirty="0">
                <a:latin typeface="Poppins"/>
                <a:cs typeface="Poppins"/>
              </a:rPr>
              <a:t>Estación 1. </a:t>
            </a:r>
            <a:endParaRPr lang="es-MX" sz="3200" b="1">
              <a:latin typeface="Poppins"/>
              <a:cs typeface="Poppins"/>
            </a:endParaRPr>
          </a:p>
          <a:p>
            <a:pPr algn="ctr"/>
            <a:r>
              <a:rPr lang="es-MX" sz="3200" b="1" dirty="0">
                <a:latin typeface="Poppins"/>
                <a:cs typeface="Poppins"/>
              </a:rPr>
              <a:t>MENTE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B7E404-C904-CC53-767B-D1B224D04EF0}"/>
              </a:ext>
            </a:extLst>
          </p:cNvPr>
          <p:cNvSpPr txBox="1"/>
          <p:nvPr/>
        </p:nvSpPr>
        <p:spPr>
          <a:xfrm>
            <a:off x="3846307" y="2664365"/>
            <a:ext cx="631615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2400" dirty="0">
                <a:latin typeface="Poppins"/>
                <a:cs typeface="Poppins"/>
              </a:rPr>
              <a:t>Ejercita tu mente con estos </a:t>
            </a:r>
            <a:r>
              <a:rPr lang="es-MX" sz="2800" dirty="0">
                <a:latin typeface="Poppins"/>
                <a:cs typeface="Poppins"/>
              </a:rPr>
              <a:t>ejercicios</a:t>
            </a:r>
            <a:r>
              <a:rPr lang="es-MX" sz="2400" dirty="0">
                <a:latin typeface="Poppins"/>
                <a:cs typeface="Poppins"/>
              </a:rPr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970544-0C74-AC7C-C0AF-301B89B7ECEF}"/>
              </a:ext>
            </a:extLst>
          </p:cNvPr>
          <p:cNvSpPr txBox="1"/>
          <p:nvPr/>
        </p:nvSpPr>
        <p:spPr>
          <a:xfrm>
            <a:off x="3848586" y="3183473"/>
            <a:ext cx="5589574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s-MX" sz="2800" b="1" dirty="0">
                <a:latin typeface="Poppins"/>
                <a:cs typeface="Poppins"/>
              </a:rPr>
              <a:t>Roca es a orca como 7895 es a…</a:t>
            </a:r>
          </a:p>
          <a:p>
            <a:endParaRPr lang="es-MX" b="1" dirty="0">
              <a:latin typeface="Poppins"/>
              <a:cs typeface="Poppins"/>
            </a:endParaRPr>
          </a:p>
          <a:p>
            <a:pPr marL="342900" indent="-342900">
              <a:buAutoNum type="alphaLcParenR"/>
            </a:pPr>
            <a:r>
              <a:rPr lang="es-MX" sz="2800" dirty="0">
                <a:latin typeface="Poppins"/>
                <a:cs typeface="Poppins"/>
              </a:rPr>
              <a:t>7539</a:t>
            </a:r>
          </a:p>
          <a:p>
            <a:pPr marL="342900" indent="-342900">
              <a:buAutoNum type="alphaLcParenR"/>
            </a:pPr>
            <a:r>
              <a:rPr lang="es-MX" sz="2800" dirty="0">
                <a:latin typeface="Poppins"/>
                <a:cs typeface="Poppins"/>
              </a:rPr>
              <a:t>8795</a:t>
            </a:r>
          </a:p>
          <a:p>
            <a:pPr marL="342900" indent="-342900">
              <a:buAutoNum type="alphaLcParenR"/>
            </a:pPr>
            <a:r>
              <a:rPr lang="es-MX" sz="2800" dirty="0">
                <a:latin typeface="Poppins"/>
                <a:cs typeface="Poppins"/>
              </a:rPr>
              <a:t>5789</a:t>
            </a:r>
          </a:p>
          <a:p>
            <a:pPr marL="342900" indent="-342900">
              <a:buAutoNum type="alphaLcParenR"/>
            </a:pPr>
            <a:r>
              <a:rPr lang="es-MX" sz="2800" dirty="0">
                <a:latin typeface="Poppins"/>
                <a:cs typeface="Poppins"/>
              </a:rPr>
              <a:t>8957</a:t>
            </a:r>
          </a:p>
          <a:p>
            <a:endParaRPr lang="es-MX" dirty="0">
              <a:latin typeface="Poppins"/>
              <a:cs typeface="Poppins"/>
            </a:endParaRPr>
          </a:p>
          <a:p>
            <a:endParaRPr lang="es-MX" dirty="0">
              <a:latin typeface="Poppins"/>
              <a:cs typeface="Poppins"/>
            </a:endParaRPr>
          </a:p>
          <a:p>
            <a:pPr marL="342900" indent="-342900">
              <a:buAutoNum type="arabicPeriod"/>
            </a:pPr>
            <a:endParaRPr lang="es-MX" dirty="0">
              <a:latin typeface="Poppins"/>
              <a:cs typeface="Poppins"/>
            </a:endParaRPr>
          </a:p>
          <a:p>
            <a:pPr marL="342900" indent="-342900">
              <a:buAutoNum type="arabicPeriod"/>
            </a:pPr>
            <a:endParaRPr lang="es-MX" dirty="0">
              <a:latin typeface="Poppins"/>
              <a:cs typeface="Poppin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DFBED6-2A2A-E41B-CE30-4AB01F03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436" y="453677"/>
            <a:ext cx="2751930" cy="2209801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179EAD2-6CFD-CA3E-FB45-B554FC5E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" y="-4693"/>
            <a:ext cx="12176263" cy="6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4C3D76-7FC3-4AD4-5D77-D722BC2A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5" y="2683231"/>
            <a:ext cx="6088030" cy="29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6014B4-F1A8-2EF7-30C5-F3822FD2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" y="3106"/>
            <a:ext cx="12184269" cy="68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993B8316-AE67-B192-D488-B5973100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" y="4625"/>
            <a:ext cx="12187720" cy="68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2177AD6B-DE0D-88F7-8D2C-CF85C28A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" y="2899"/>
            <a:ext cx="12190757" cy="68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5C5BEEEF-7F84-293B-81AA-393845F9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1" y="3105"/>
            <a:ext cx="12200282" cy="68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A9803-4C22-7388-C34B-1F0DC903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1C7EF53A-1155-BE92-F083-7800A9615082}"/>
              </a:ext>
            </a:extLst>
          </p:cNvPr>
          <p:cNvSpPr txBox="1"/>
          <p:nvPr/>
        </p:nvSpPr>
        <p:spPr>
          <a:xfrm>
            <a:off x="7423574" y="1146646"/>
            <a:ext cx="4118858" cy="1559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3200" b="1" dirty="0">
                <a:latin typeface="Poppins"/>
                <a:cs typeface="Poppins"/>
              </a:rPr>
              <a:t>Estación 2. </a:t>
            </a:r>
            <a:endParaRPr lang="es-MX" sz="3200" b="1">
              <a:latin typeface="Poppins"/>
              <a:cs typeface="Poppins"/>
            </a:endParaRPr>
          </a:p>
          <a:p>
            <a:pPr algn="ctr"/>
            <a:r>
              <a:rPr lang="es-MX" sz="3200" b="1" dirty="0">
                <a:latin typeface="Poppins"/>
                <a:cs typeface="Poppins"/>
              </a:rPr>
              <a:t>Alimentación </a:t>
            </a:r>
          </a:p>
          <a:p>
            <a:pPr algn="ctr"/>
            <a:r>
              <a:rPr lang="es-MX" sz="3200" b="1" dirty="0">
                <a:latin typeface="Poppins"/>
                <a:cs typeface="Poppins"/>
              </a:rPr>
              <a:t>saludable</a:t>
            </a:r>
            <a:endParaRPr lang="es-MX" dirty="0"/>
          </a:p>
        </p:txBody>
      </p:sp>
      <p:pic>
        <p:nvPicPr>
          <p:cNvPr id="2" name="Imagen 1" descr="Dibujo de ingeniería&#10;&#10;Descripción generada automáticamente">
            <a:extLst>
              <a:ext uri="{FF2B5EF4-FFF2-40B4-BE49-F238E27FC236}">
                <a16:creationId xmlns:a16="http://schemas.microsoft.com/office/drawing/2014/main" id="{941E970E-E0C6-F100-C0F5-56A762AF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97" y="815974"/>
            <a:ext cx="3786965" cy="5062008"/>
          </a:xfrm>
          <a:prstGeom prst="rect">
            <a:avLst/>
          </a:prstGeom>
        </p:spPr>
      </p:pic>
      <p:pic>
        <p:nvPicPr>
          <p:cNvPr id="5" name="Imagen 4" descr="Interfaz de usuario gráfica, Calendario&#10;&#10;Descripción generada automáticamente">
            <a:extLst>
              <a:ext uri="{FF2B5EF4-FFF2-40B4-BE49-F238E27FC236}">
                <a16:creationId xmlns:a16="http://schemas.microsoft.com/office/drawing/2014/main" id="{361C4A74-1A49-CD22-28BA-A4D62F27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" y="3106"/>
            <a:ext cx="12195313" cy="68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34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82d69-4a65-4ac6-8d18-5a855f444b60">
      <Terms xmlns="http://schemas.microsoft.com/office/infopath/2007/PartnerControls"/>
    </lcf76f155ced4ddcb4097134ff3c332f>
    <TaxCatchAll xmlns="d99e0ac4-ade7-4738-b9b3-18898e7553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040BB1B8C8E49AA64D82ADA2B1893" ma:contentTypeVersion="16" ma:contentTypeDescription="Create a new document." ma:contentTypeScope="" ma:versionID="730c5c299f6f98d584572c542df70039">
  <xsd:schema xmlns:xsd="http://www.w3.org/2001/XMLSchema" xmlns:xs="http://www.w3.org/2001/XMLSchema" xmlns:p="http://schemas.microsoft.com/office/2006/metadata/properties" xmlns:ns2="b8982d69-4a65-4ac6-8d18-5a855f444b60" xmlns:ns3="d99e0ac4-ade7-4738-b9b3-18898e7553d1" targetNamespace="http://schemas.microsoft.com/office/2006/metadata/properties" ma:root="true" ma:fieldsID="3106a25f8d7e49e84dfd7a55c5d5c9a1" ns2:_="" ns3:_="">
    <xsd:import namespace="b8982d69-4a65-4ac6-8d18-5a855f444b60"/>
    <xsd:import namespace="d99e0ac4-ade7-4738-b9b3-18898e755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82d69-4a65-4ac6-8d18-5a855f444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737cc7-b49b-45d8-bd2f-6f4fb9e3d7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e0ac4-ade7-4738-b9b3-18898e755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ab7556d-7a37-4063-9267-83de3c121577}" ma:internalName="TaxCatchAll" ma:showField="CatchAllData" ma:web="d99e0ac4-ade7-4738-b9b3-18898e7553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EAEEC3-5479-4C61-BA11-CD292B313DA9}">
  <ds:schemaRefs>
    <ds:schemaRef ds:uri="http://schemas.microsoft.com/office/2006/metadata/properties"/>
    <ds:schemaRef ds:uri="http://schemas.microsoft.com/office/infopath/2007/PartnerControls"/>
    <ds:schemaRef ds:uri="b8982d69-4a65-4ac6-8d18-5a855f444b60"/>
    <ds:schemaRef ds:uri="d99e0ac4-ade7-4738-b9b3-18898e7553d1"/>
  </ds:schemaRefs>
</ds:datastoreItem>
</file>

<file path=customXml/itemProps2.xml><?xml version="1.0" encoding="utf-8"?>
<ds:datastoreItem xmlns:ds="http://schemas.openxmlformats.org/officeDocument/2006/customXml" ds:itemID="{A388DD5C-DF3E-4741-8B78-1629CB29D5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849938-8728-4B2F-A335-2740491FBD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982d69-4a65-4ac6-8d18-5a855f444b60"/>
    <ds:schemaRef ds:uri="d99e0ac4-ade7-4738-b9b3-18898e755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f1edb36-330e-4e4a-977b-7aab1eeefb86}" enabled="0" method="" siteId="{cf1edb36-330e-4e4a-977b-7aab1eeefb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683</Words>
  <Application>Microsoft Office PowerPoint</Application>
  <PresentationFormat>Panorámica</PresentationFormat>
  <Paragraphs>61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Quiroga Elizondo Graciela María</dc:creator>
  <cp:lastModifiedBy>Medrano Gertrudis Graciela</cp:lastModifiedBy>
  <cp:revision>247</cp:revision>
  <dcterms:created xsi:type="dcterms:W3CDTF">2022-12-05T17:45:28Z</dcterms:created>
  <dcterms:modified xsi:type="dcterms:W3CDTF">2024-12-10T19:05:49Z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0x010100415040BB1B8C8E49AA64D82ADA2B1893</vt:lpwstr>
  </property>
  <property fmtid="{D5CDD505-2E9C-101B-9397-08002B2CF9AE}" pid="3" name="MediaServiceImageTags">
    <vt:lpwstr/>
  </property>
</Properties>
</file>