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E70DC5-B333-4C4E-A793-C13435AC6B24}" v="2" dt="2025-01-09T02:28:52.1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drano Gertrudis Graciela" userId="9e07fe8b-fd96-4e69-868a-89f7a2a3feda" providerId="ADAL" clId="{E5E70DC5-B333-4C4E-A793-C13435AC6B24}"/>
    <pc:docChg chg="custSel modSld">
      <pc:chgData name="Medrano Gertrudis Graciela" userId="9e07fe8b-fd96-4e69-868a-89f7a2a3feda" providerId="ADAL" clId="{E5E70DC5-B333-4C4E-A793-C13435AC6B24}" dt="2025-01-09T02:32:02.495" v="57" actId="14100"/>
      <pc:docMkLst>
        <pc:docMk/>
      </pc:docMkLst>
      <pc:sldChg chg="addSp delSp modSp mod">
        <pc:chgData name="Medrano Gertrudis Graciela" userId="9e07fe8b-fd96-4e69-868a-89f7a2a3feda" providerId="ADAL" clId="{E5E70DC5-B333-4C4E-A793-C13435AC6B24}" dt="2025-01-09T02:29:38.416" v="37" actId="1038"/>
        <pc:sldMkLst>
          <pc:docMk/>
          <pc:sldMk cId="4224456277" sldId="256"/>
        </pc:sldMkLst>
        <pc:picChg chg="add mod">
          <ac:chgData name="Medrano Gertrudis Graciela" userId="9e07fe8b-fd96-4e69-868a-89f7a2a3feda" providerId="ADAL" clId="{E5E70DC5-B333-4C4E-A793-C13435AC6B24}" dt="2025-01-09T02:28:50.457" v="0"/>
          <ac:picMkLst>
            <pc:docMk/>
            <pc:sldMk cId="4224456277" sldId="256"/>
            <ac:picMk id="2" creationId="{64E5D61E-9388-222C-7E1A-3D2189EC3CE7}"/>
          </ac:picMkLst>
        </pc:picChg>
        <pc:picChg chg="add mod">
          <ac:chgData name="Medrano Gertrudis Graciela" userId="9e07fe8b-fd96-4e69-868a-89f7a2a3feda" providerId="ADAL" clId="{E5E70DC5-B333-4C4E-A793-C13435AC6B24}" dt="2025-01-09T02:29:38.416" v="37" actId="1038"/>
          <ac:picMkLst>
            <pc:docMk/>
            <pc:sldMk cId="4224456277" sldId="256"/>
            <ac:picMk id="4" creationId="{198E880F-6D82-4B4C-C631-B05209CF3DD6}"/>
          </ac:picMkLst>
        </pc:picChg>
        <pc:picChg chg="del">
          <ac:chgData name="Medrano Gertrudis Graciela" userId="9e07fe8b-fd96-4e69-868a-89f7a2a3feda" providerId="ADAL" clId="{E5E70DC5-B333-4C4E-A793-C13435AC6B24}" dt="2025-01-09T02:29:14.231" v="2" actId="478"/>
          <ac:picMkLst>
            <pc:docMk/>
            <pc:sldMk cId="4224456277" sldId="256"/>
            <ac:picMk id="5" creationId="{A4ACEAFA-6417-2708-5248-48FEF9C4FB31}"/>
          </ac:picMkLst>
        </pc:picChg>
      </pc:sldChg>
      <pc:sldChg chg="addSp delSp modSp mod">
        <pc:chgData name="Medrano Gertrudis Graciela" userId="9e07fe8b-fd96-4e69-868a-89f7a2a3feda" providerId="ADAL" clId="{E5E70DC5-B333-4C4E-A793-C13435AC6B24}" dt="2025-01-09T02:30:10.357" v="41" actId="14100"/>
        <pc:sldMkLst>
          <pc:docMk/>
          <pc:sldMk cId="3702404426" sldId="257"/>
        </pc:sldMkLst>
        <pc:picChg chg="add mod">
          <ac:chgData name="Medrano Gertrudis Graciela" userId="9e07fe8b-fd96-4e69-868a-89f7a2a3feda" providerId="ADAL" clId="{E5E70DC5-B333-4C4E-A793-C13435AC6B24}" dt="2025-01-09T02:30:10.357" v="41" actId="14100"/>
          <ac:picMkLst>
            <pc:docMk/>
            <pc:sldMk cId="3702404426" sldId="257"/>
            <ac:picMk id="4" creationId="{8ADC3869-B94E-C291-C39D-74B33D260618}"/>
          </ac:picMkLst>
        </pc:picChg>
        <pc:picChg chg="del">
          <ac:chgData name="Medrano Gertrudis Graciela" userId="9e07fe8b-fd96-4e69-868a-89f7a2a3feda" providerId="ADAL" clId="{E5E70DC5-B333-4C4E-A793-C13435AC6B24}" dt="2025-01-09T02:30:01.995" v="39" actId="478"/>
          <ac:picMkLst>
            <pc:docMk/>
            <pc:sldMk cId="3702404426" sldId="257"/>
            <ac:picMk id="5" creationId="{76AD4CA8-9919-43BD-466B-224C6E252772}"/>
          </ac:picMkLst>
        </pc:picChg>
      </pc:sldChg>
      <pc:sldChg chg="addSp delSp modSp mod">
        <pc:chgData name="Medrano Gertrudis Graciela" userId="9e07fe8b-fd96-4e69-868a-89f7a2a3feda" providerId="ADAL" clId="{E5E70DC5-B333-4C4E-A793-C13435AC6B24}" dt="2025-01-09T02:30:40.140" v="45" actId="14100"/>
        <pc:sldMkLst>
          <pc:docMk/>
          <pc:sldMk cId="499948645" sldId="258"/>
        </pc:sldMkLst>
        <pc:picChg chg="add mod">
          <ac:chgData name="Medrano Gertrudis Graciela" userId="9e07fe8b-fd96-4e69-868a-89f7a2a3feda" providerId="ADAL" clId="{E5E70DC5-B333-4C4E-A793-C13435AC6B24}" dt="2025-01-09T02:30:40.140" v="45" actId="14100"/>
          <ac:picMkLst>
            <pc:docMk/>
            <pc:sldMk cId="499948645" sldId="258"/>
            <ac:picMk id="3" creationId="{51C763E3-DAB8-6289-AE38-7366D945AEBA}"/>
          </ac:picMkLst>
        </pc:picChg>
        <pc:picChg chg="del">
          <ac:chgData name="Medrano Gertrudis Graciela" userId="9e07fe8b-fd96-4e69-868a-89f7a2a3feda" providerId="ADAL" clId="{E5E70DC5-B333-4C4E-A793-C13435AC6B24}" dt="2025-01-09T02:30:33.422" v="43" actId="478"/>
          <ac:picMkLst>
            <pc:docMk/>
            <pc:sldMk cId="499948645" sldId="258"/>
            <ac:picMk id="5" creationId="{B3B2104E-0FBC-3673-0A6A-5911E343B01F}"/>
          </ac:picMkLst>
        </pc:picChg>
      </pc:sldChg>
      <pc:sldChg chg="addSp delSp modSp mod">
        <pc:chgData name="Medrano Gertrudis Graciela" userId="9e07fe8b-fd96-4e69-868a-89f7a2a3feda" providerId="ADAL" clId="{E5E70DC5-B333-4C4E-A793-C13435AC6B24}" dt="2025-01-09T02:31:08.294" v="49" actId="14100"/>
        <pc:sldMkLst>
          <pc:docMk/>
          <pc:sldMk cId="1475114263" sldId="259"/>
        </pc:sldMkLst>
        <pc:picChg chg="del">
          <ac:chgData name="Medrano Gertrudis Graciela" userId="9e07fe8b-fd96-4e69-868a-89f7a2a3feda" providerId="ADAL" clId="{E5E70DC5-B333-4C4E-A793-C13435AC6B24}" dt="2025-01-09T02:31:01.036" v="47" actId="478"/>
          <ac:picMkLst>
            <pc:docMk/>
            <pc:sldMk cId="1475114263" sldId="259"/>
            <ac:picMk id="5" creationId="{757339C8-D0A7-DCC4-054E-10684B2FDCA4}"/>
          </ac:picMkLst>
        </pc:picChg>
        <pc:picChg chg="add mod">
          <ac:chgData name="Medrano Gertrudis Graciela" userId="9e07fe8b-fd96-4e69-868a-89f7a2a3feda" providerId="ADAL" clId="{E5E70DC5-B333-4C4E-A793-C13435AC6B24}" dt="2025-01-09T02:31:08.294" v="49" actId="14100"/>
          <ac:picMkLst>
            <pc:docMk/>
            <pc:sldMk cId="1475114263" sldId="259"/>
            <ac:picMk id="6" creationId="{468E7B5C-7AF0-6540-15EB-F7572208CD2E}"/>
          </ac:picMkLst>
        </pc:picChg>
      </pc:sldChg>
      <pc:sldChg chg="addSp delSp modSp mod">
        <pc:chgData name="Medrano Gertrudis Graciela" userId="9e07fe8b-fd96-4e69-868a-89f7a2a3feda" providerId="ADAL" clId="{E5E70DC5-B333-4C4E-A793-C13435AC6B24}" dt="2025-01-09T02:31:35.853" v="53" actId="14100"/>
        <pc:sldMkLst>
          <pc:docMk/>
          <pc:sldMk cId="322370291" sldId="260"/>
        </pc:sldMkLst>
        <pc:picChg chg="del">
          <ac:chgData name="Medrano Gertrudis Graciela" userId="9e07fe8b-fd96-4e69-868a-89f7a2a3feda" providerId="ADAL" clId="{E5E70DC5-B333-4C4E-A793-C13435AC6B24}" dt="2025-01-09T02:31:26.441" v="51" actId="478"/>
          <ac:picMkLst>
            <pc:docMk/>
            <pc:sldMk cId="322370291" sldId="260"/>
            <ac:picMk id="5" creationId="{FFE37ED7-B879-A102-9EFA-F306E1ECF697}"/>
          </ac:picMkLst>
        </pc:picChg>
        <pc:picChg chg="add mod">
          <ac:chgData name="Medrano Gertrudis Graciela" userId="9e07fe8b-fd96-4e69-868a-89f7a2a3feda" providerId="ADAL" clId="{E5E70DC5-B333-4C4E-A793-C13435AC6B24}" dt="2025-01-09T02:31:35.853" v="53" actId="14100"/>
          <ac:picMkLst>
            <pc:docMk/>
            <pc:sldMk cId="322370291" sldId="260"/>
            <ac:picMk id="7" creationId="{3CAD5F6F-988B-A5A0-D692-0EEFB650676B}"/>
          </ac:picMkLst>
        </pc:picChg>
      </pc:sldChg>
      <pc:sldChg chg="addSp delSp modSp mod">
        <pc:chgData name="Medrano Gertrudis Graciela" userId="9e07fe8b-fd96-4e69-868a-89f7a2a3feda" providerId="ADAL" clId="{E5E70DC5-B333-4C4E-A793-C13435AC6B24}" dt="2025-01-09T02:32:02.495" v="57" actId="14100"/>
        <pc:sldMkLst>
          <pc:docMk/>
          <pc:sldMk cId="2833143787" sldId="261"/>
        </pc:sldMkLst>
        <pc:picChg chg="del">
          <ac:chgData name="Medrano Gertrudis Graciela" userId="9e07fe8b-fd96-4e69-868a-89f7a2a3feda" providerId="ADAL" clId="{E5E70DC5-B333-4C4E-A793-C13435AC6B24}" dt="2025-01-09T02:31:56.937" v="55" actId="478"/>
          <ac:picMkLst>
            <pc:docMk/>
            <pc:sldMk cId="2833143787" sldId="261"/>
            <ac:picMk id="5" creationId="{06069FB3-1C1D-3601-EDF1-6345965F50EF}"/>
          </ac:picMkLst>
        </pc:picChg>
        <pc:picChg chg="add mod">
          <ac:chgData name="Medrano Gertrudis Graciela" userId="9e07fe8b-fd96-4e69-868a-89f7a2a3feda" providerId="ADAL" clId="{E5E70DC5-B333-4C4E-A793-C13435AC6B24}" dt="2025-01-09T02:32:02.495" v="57" actId="14100"/>
          <ac:picMkLst>
            <pc:docMk/>
            <pc:sldMk cId="2833143787" sldId="261"/>
            <ac:picMk id="7" creationId="{EF86B6B2-996E-BCDD-5213-8A3312348BF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B4FAD0-5EA5-19D3-7FE3-04FAB8451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7CEF44-C3C6-FD03-27D4-63A88E2EEF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706462-9EE7-F86B-8EAE-5958D75CA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2B1B-A46C-417A-B5F2-294D41DD4F99}" type="datetimeFigureOut">
              <a:rPr lang="es-MX" smtClean="0"/>
              <a:t>08/01/2025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E1A138-1441-4686-0425-2F1999135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590292-C5B0-105D-8F34-04EEA226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F4909-2CAF-4BEB-8E83-6965F3539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5008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C9BBF4-D865-F474-F832-E1A508339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2F05D4E-DD33-5460-4F1A-AA0AF9275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410F94-64B0-4FE7-321E-E4077E6DF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2B1B-A46C-417A-B5F2-294D41DD4F99}" type="datetimeFigureOut">
              <a:rPr lang="es-MX" smtClean="0"/>
              <a:t>08/01/2025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B51B9B-7E1C-7090-9B1A-7388CFC78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BB2BFC-E9BB-73D7-A475-2ADA3DC4B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F4909-2CAF-4BEB-8E83-6965F3539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3253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359178F-2699-0011-2047-215C6018EA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CE6247-F5B2-AF9C-0321-0D77BF4CE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57F754-D79C-0290-BBB4-831050055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2B1B-A46C-417A-B5F2-294D41DD4F99}" type="datetimeFigureOut">
              <a:rPr lang="es-MX" smtClean="0"/>
              <a:t>08/01/2025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0B2ADB-7789-FAF9-5F62-DD77FD60B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3C639D-ACFD-46E1-9A50-2F422826C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F4909-2CAF-4BEB-8E83-6965F3539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563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D9DADD-AFB8-A0B3-76C3-B037CB529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724346-A068-5B08-735C-DDB4DB49C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7D8765-3DD9-3E56-019B-79025BE90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2B1B-A46C-417A-B5F2-294D41DD4F99}" type="datetimeFigureOut">
              <a:rPr lang="es-MX" smtClean="0"/>
              <a:t>08/01/2025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6D36E2-7211-0FC6-B06A-7AFFB5F54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83D175-C7C7-0AA2-50D0-6B4ACC815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F4909-2CAF-4BEB-8E83-6965F3539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6044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82203D-BA22-D011-B5EF-0852AB12D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8C5BE4-5F64-FA0E-EF36-82BA06011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59FEA4-942C-90A3-0E2A-B245EDCF1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2B1B-A46C-417A-B5F2-294D41DD4F99}" type="datetimeFigureOut">
              <a:rPr lang="es-MX" smtClean="0"/>
              <a:t>08/01/2025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78E42A-0F6C-18FE-6DDD-88D55AC7F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4B4274-79FF-BF40-6E7A-8EFD517D6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F4909-2CAF-4BEB-8E83-6965F3539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7436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92E2F0-FF86-25F2-340F-0D94B3A1A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D91C5B-1479-B6D0-86CD-84802D21D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1E9047-6739-BE58-595D-72AAB43BF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F743556-FA34-E131-A5C2-8418CF7D7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2B1B-A46C-417A-B5F2-294D41DD4F99}" type="datetimeFigureOut">
              <a:rPr lang="es-MX" smtClean="0"/>
              <a:t>08/01/2025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16A520B-718E-06BD-39E7-E2790BE9B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E744753-980F-5EEF-8A94-106B2985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F4909-2CAF-4BEB-8E83-6965F3539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6857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AFDFBD-C71F-1882-2F93-F78D2A68D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B5D24C-D2D6-A607-B8F1-C6C8B7B1E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7889A71-4BEE-FDE2-2009-9FCD89DC9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26DE711-4BF8-D723-908D-4183D895C1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15DD3D4-CC29-6468-653F-22E546E0B3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519EFAF-170C-E871-6340-11755DE39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2B1B-A46C-417A-B5F2-294D41DD4F99}" type="datetimeFigureOut">
              <a:rPr lang="es-MX" smtClean="0"/>
              <a:t>08/01/2025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C6F50A5-BD2D-D7DE-69DF-A0B34E361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9E3C2C5-F70E-E2CA-F692-9CE3BBBD7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F4909-2CAF-4BEB-8E83-6965F3539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2152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A7A502-65E3-7928-47A6-573465341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AAFC4D2-58FD-A091-DF11-4F1F8F1CE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2B1B-A46C-417A-B5F2-294D41DD4F99}" type="datetimeFigureOut">
              <a:rPr lang="es-MX" smtClean="0"/>
              <a:t>08/01/2025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FBBA085-F695-0620-A8A0-CC513ED8F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FE3DB5-5A29-D36F-AA70-E82A032B2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F4909-2CAF-4BEB-8E83-6965F3539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9771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8CCF573-352E-52FD-1502-FEF3BE6AF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2B1B-A46C-417A-B5F2-294D41DD4F99}" type="datetimeFigureOut">
              <a:rPr lang="es-MX" smtClean="0"/>
              <a:t>08/01/2025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6E0C4FE-56EB-3FFE-EC4C-767AD6A24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8F45A4-07CC-BCE5-DC87-6AFBE666A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F4909-2CAF-4BEB-8E83-6965F3539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5626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7126BD-C91B-028E-7CED-05D541A6B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6C1CA6-F7CF-719E-1A13-848E64D5D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1078442-A638-D3C9-813F-A3AA400ADF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DB1FCAC-3D2F-4A42-92F1-CCC7EABA8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2B1B-A46C-417A-B5F2-294D41DD4F99}" type="datetimeFigureOut">
              <a:rPr lang="es-MX" smtClean="0"/>
              <a:t>08/01/2025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2442CA-A419-C4A0-C60D-258A1A03D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2C64687-A896-1685-611D-36F7D0DA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F4909-2CAF-4BEB-8E83-6965F3539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2954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84F1F2-A60A-3947-50FD-265AF430C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14C4672-C474-EF35-9881-53EF25610D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AB1A546-8362-251B-304D-FC542A6C9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E13CEA-BB33-0DA5-9D99-512B6D2D0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2B1B-A46C-417A-B5F2-294D41DD4F99}" type="datetimeFigureOut">
              <a:rPr lang="es-MX" smtClean="0"/>
              <a:t>08/01/2025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3743B4-1025-F5F8-95A5-3B34FF536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D027A0B-3F19-6F10-1B5D-20DADD997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F4909-2CAF-4BEB-8E83-6965F3539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845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2A1ADE8-D8CB-54DA-9755-B9405E0B3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A9370C-46A1-C043-71FF-38C864FCA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1069B0-407F-8D22-4847-A981A6DBC1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6F2B1B-A46C-417A-B5F2-294D41DD4F99}" type="datetimeFigureOut">
              <a:rPr lang="es-MX" smtClean="0"/>
              <a:t>08/01/2025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4136AD-FD3A-BE7A-C7B5-2B562FD20B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FFA7BD-FA2B-218A-54F3-D55E5C95A3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3F4909-2CAF-4BEB-8E83-6965F3539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639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91FABF69-10F7-13F4-3D85-DE25B4B5FA8A}"/>
              </a:ext>
            </a:extLst>
          </p:cNvPr>
          <p:cNvSpPr txBox="1"/>
          <p:nvPr/>
        </p:nvSpPr>
        <p:spPr>
          <a:xfrm>
            <a:off x="5683001" y="916129"/>
            <a:ext cx="4039692" cy="5432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MX" sz="2800" b="1" dirty="0">
                <a:latin typeface="Metropolis"/>
              </a:rPr>
              <a:t>ACTIVIDAD GRUPAL</a:t>
            </a:r>
            <a:endParaRPr lang="es-MX" sz="2000" b="1">
              <a:latin typeface="Metropolis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08A65A7A-B7BE-5598-23FD-3BC156A7654F}"/>
              </a:ext>
            </a:extLst>
          </p:cNvPr>
          <p:cNvSpPr txBox="1"/>
          <p:nvPr/>
        </p:nvSpPr>
        <p:spPr>
          <a:xfrm>
            <a:off x="4763688" y="2890391"/>
            <a:ext cx="5868644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MX" sz="4000" b="1" dirty="0">
                <a:latin typeface="Metropolis"/>
              </a:rPr>
              <a:t>JESÚS ME AMA, </a:t>
            </a:r>
          </a:p>
          <a:p>
            <a:pPr algn="ctr"/>
            <a:r>
              <a:rPr lang="es-MX" sz="4000" b="1" dirty="0">
                <a:latin typeface="Metropolis"/>
              </a:rPr>
              <a:t>PERDONA E INVITA </a:t>
            </a:r>
          </a:p>
          <a:p>
            <a:pPr algn="ctr"/>
            <a:r>
              <a:rPr lang="es-MX" sz="4000" b="1" dirty="0">
                <a:latin typeface="Metropolis"/>
              </a:rPr>
              <a:t>A AMAR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98E880F-6D82-4B4C-C631-B05209CF3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5085" y="14294"/>
            <a:ext cx="12314691" cy="684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56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0BD46-DF21-EC72-0989-114E52933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780D8DA-72FD-1461-DB13-CF5ACD646478}"/>
              </a:ext>
            </a:extLst>
          </p:cNvPr>
          <p:cNvSpPr txBox="1"/>
          <p:nvPr/>
        </p:nvSpPr>
        <p:spPr>
          <a:xfrm>
            <a:off x="3613614" y="4627593"/>
            <a:ext cx="7737380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MX" sz="2000" b="1" dirty="0">
                <a:latin typeface="Metropolis"/>
              </a:rPr>
              <a:t>En la parábola del Buen Samaritano, vemos tres circunstancias…</a:t>
            </a:r>
          </a:p>
          <a:p>
            <a:pPr algn="ctr"/>
            <a:endParaRPr lang="es-MX" sz="2000" b="1" dirty="0">
              <a:latin typeface="Metropolis" panose="00000500000000000000" pitchFamily="50" charset="0"/>
            </a:endParaRPr>
          </a:p>
          <a:p>
            <a:pPr algn="ctr"/>
            <a:r>
              <a:rPr lang="es-MX" sz="2000" b="1" dirty="0">
                <a:latin typeface="Metropolis"/>
              </a:rPr>
              <a:t>- Un hombre que ha sido lastimado.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2FB7F79-7CDD-DD89-D38E-403AF1F4B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310" y="854678"/>
            <a:ext cx="6718932" cy="351779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ADC3869-B94E-C291-C39D-74B33D260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630" y="0"/>
            <a:ext cx="122492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04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515FC2-5A9B-A52A-A027-CD26CB371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77D2B49F-668C-8E4E-E724-8FEE0FA90950}"/>
              </a:ext>
            </a:extLst>
          </p:cNvPr>
          <p:cNvSpPr txBox="1"/>
          <p:nvPr/>
        </p:nvSpPr>
        <p:spPr>
          <a:xfrm>
            <a:off x="8237120" y="1598195"/>
            <a:ext cx="2672515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MX" sz="2000" b="1" dirty="0">
                <a:latin typeface="Metropolis"/>
              </a:rPr>
              <a:t>Un sacerdote y un levita, que al verlo siguieron su camino sin detenerse.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2890734-6AD0-00B2-2BD0-363239712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883" y="759628"/>
            <a:ext cx="4502584" cy="236168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4CC1E71-AEB4-FDCA-4958-93D7968CB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891" y="3430997"/>
            <a:ext cx="4489782" cy="236168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1C763E3-DAB8-6289-AE38-7366D945AE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7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48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2AF1B4-CFDD-1047-70C9-5AE771607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3AF6B0D-92E7-F254-C03A-E2F88AC21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969" y="971814"/>
            <a:ext cx="7267496" cy="371221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E482C91-1A39-B5D5-AE07-AD9D8092CA60}"/>
              </a:ext>
            </a:extLst>
          </p:cNvPr>
          <p:cNvSpPr txBox="1"/>
          <p:nvPr/>
        </p:nvSpPr>
        <p:spPr>
          <a:xfrm>
            <a:off x="5102392" y="5088356"/>
            <a:ext cx="536809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MX" sz="2000" b="1" dirty="0">
                <a:latin typeface="Metropolis"/>
              </a:rPr>
              <a:t>Un samaritano que lo vio y se conmovió, vendó sus heridas, y cuidó de él.</a:t>
            </a:r>
            <a:endParaRPr lang="es-ES" sz="200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68E7B5C-7AF0-6540-15EB-F7572208C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219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114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33F6C-B552-794E-F64C-70F40EF30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3EB2EF7-C25C-C473-E8FD-08AB7A9E4C16}"/>
              </a:ext>
            </a:extLst>
          </p:cNvPr>
          <p:cNvSpPr txBox="1"/>
          <p:nvPr/>
        </p:nvSpPr>
        <p:spPr>
          <a:xfrm>
            <a:off x="3552985" y="867467"/>
            <a:ext cx="7869241" cy="169277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MX" sz="2000" b="1" dirty="0">
                <a:latin typeface="Metropolis"/>
              </a:rPr>
              <a:t>En nuestra vida tal vez en algún momento, hemos sido esa persona herida, necesitada de ayuda; o tal vez ese buen samaritano, atento a las necesidades del otro, dispuesto a dar la ayuda posible, o quizás, en alguna ocasión, ese sacerdote o el levita que pasó de largo…</a:t>
            </a:r>
            <a:endParaRPr lang="es-ES"/>
          </a:p>
          <a:p>
            <a:endParaRPr lang="es-MX" sz="2400" b="1" dirty="0">
              <a:latin typeface="Metropolis" panose="00000500000000000000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E32028-817C-7F2E-B701-6588CCDAD39A}"/>
              </a:ext>
            </a:extLst>
          </p:cNvPr>
          <p:cNvSpPr txBox="1"/>
          <p:nvPr/>
        </p:nvSpPr>
        <p:spPr>
          <a:xfrm>
            <a:off x="3472774" y="3069190"/>
            <a:ext cx="4165349" cy="19389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MX" sz="2000" b="1" dirty="0">
                <a:latin typeface="Metropolis"/>
              </a:rPr>
              <a:t>Toma tu hoja con los personajes de la parábola del Buen Samaritano, y reflexiona con ella. Será un momento </a:t>
            </a:r>
            <a:endParaRPr lang="es-MX" sz="2000" b="1" dirty="0">
              <a:latin typeface="Metropolis" panose="00000500000000000000" pitchFamily="50" charset="0"/>
            </a:endParaRPr>
          </a:p>
          <a:p>
            <a:pPr algn="ctr"/>
            <a:r>
              <a:rPr lang="es-MX" sz="2000" b="1" dirty="0">
                <a:latin typeface="Metropolis"/>
              </a:rPr>
              <a:t>a solas entre Jesús y tú. </a:t>
            </a:r>
            <a:endParaRPr lang="es-MX" sz="2000" b="1" dirty="0">
              <a:latin typeface="Metropolis" panose="00000500000000000000" pitchFamily="50" charset="0"/>
            </a:endParaRPr>
          </a:p>
          <a:p>
            <a:pPr algn="ctr"/>
            <a:r>
              <a:rPr lang="es-MX" sz="2000" b="1" dirty="0">
                <a:latin typeface="Metropolis"/>
              </a:rPr>
              <a:t>Si lo deseas, puedes escribir detrás de tu hoja. </a:t>
            </a:r>
            <a:endParaRPr lang="es-MX" sz="2000" b="1">
              <a:latin typeface="Metropolis" panose="00000500000000000000" pitchFamily="50" charset="0"/>
            </a:endParaRPr>
          </a:p>
        </p:txBody>
      </p:sp>
      <p:pic>
        <p:nvPicPr>
          <p:cNvPr id="2" name="Imagen 1" descr="Diagrama&#10;&#10;Descripción generada automáticamente">
            <a:extLst>
              <a:ext uri="{FF2B5EF4-FFF2-40B4-BE49-F238E27FC236}">
                <a16:creationId xmlns:a16="http://schemas.microsoft.com/office/drawing/2014/main" id="{48A94645-21BC-FA13-E725-20AAED056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9052" y="3071060"/>
            <a:ext cx="3451895" cy="244040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CAD5F6F-988B-A5A0-D692-0EEFB6506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47"/>
            <a:ext cx="12192000" cy="685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0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9234E-51F2-8697-A350-BBFF68832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A5E7C32-41A3-7D7B-5A1F-D74D377919EE}"/>
              </a:ext>
            </a:extLst>
          </p:cNvPr>
          <p:cNvSpPr txBox="1"/>
          <p:nvPr/>
        </p:nvSpPr>
        <p:spPr>
          <a:xfrm>
            <a:off x="3570468" y="579388"/>
            <a:ext cx="7789347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MX" sz="2000" b="1" dirty="0">
                <a:effectLst/>
                <a:latin typeface="Metropolis"/>
                <a:ea typeface="Calibri"/>
                <a:cs typeface="Times New Roman"/>
              </a:rPr>
              <a:t>A veces tomamos decisiones equivocadas, como el levita y el sacerdote de la parábola, pero tenemos la dicha de contar con el amor y el perdón de ese “buen samaritano” que es Dios, profundamente enamorado de nosotros sus hijos. </a:t>
            </a:r>
            <a:endParaRPr lang="es-ES"/>
          </a:p>
          <a:p>
            <a:endParaRPr lang="es-MX" sz="2000" dirty="0">
              <a:latin typeface="Metropolis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F986EC0-4EFB-8E20-3AD6-D0255D34263D}"/>
              </a:ext>
            </a:extLst>
          </p:cNvPr>
          <p:cNvSpPr txBox="1"/>
          <p:nvPr/>
        </p:nvSpPr>
        <p:spPr>
          <a:xfrm>
            <a:off x="3779625" y="2365773"/>
            <a:ext cx="3818819" cy="255454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MX" sz="2000" b="1" dirty="0">
                <a:effectLst/>
                <a:latin typeface="Metropolis"/>
                <a:ea typeface="Calibri"/>
                <a:cs typeface="Times New Roman"/>
              </a:rPr>
              <a:t>Dejémoslo curar nuestras heridas, y que a través del sacramento de la Reconciliación, de la Eucaristía y de la oración, nos de la fuerza y la voluntad para </a:t>
            </a:r>
            <a:r>
              <a:rPr lang="es-MX" sz="2000" b="1" dirty="0">
                <a:latin typeface="Metropolis"/>
                <a:ea typeface="Calibri"/>
                <a:cs typeface="Times New Roman"/>
              </a:rPr>
              <a:t>tomar decisiones buenas, amar, perdonar y salir al encuentro del otro como un buen samaritano. </a:t>
            </a:r>
            <a:endParaRPr lang="es-ES"/>
          </a:p>
        </p:txBody>
      </p: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2CBD2768-C6E0-1731-F77A-153CB678C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883" y="1712495"/>
            <a:ext cx="3420273" cy="44857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F86B6B2-996E-BCDD-5213-8A3312348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2151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437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5040BB1B8C8E49AA64D82ADA2B1893" ma:contentTypeVersion="16" ma:contentTypeDescription="Create a new document." ma:contentTypeScope="" ma:versionID="730c5c299f6f98d584572c542df70039">
  <xsd:schema xmlns:xsd="http://www.w3.org/2001/XMLSchema" xmlns:xs="http://www.w3.org/2001/XMLSchema" xmlns:p="http://schemas.microsoft.com/office/2006/metadata/properties" xmlns:ns2="b8982d69-4a65-4ac6-8d18-5a855f444b60" xmlns:ns3="d99e0ac4-ade7-4738-b9b3-18898e7553d1" targetNamespace="http://schemas.microsoft.com/office/2006/metadata/properties" ma:root="true" ma:fieldsID="3106a25f8d7e49e84dfd7a55c5d5c9a1" ns2:_="" ns3:_="">
    <xsd:import namespace="b8982d69-4a65-4ac6-8d18-5a855f444b60"/>
    <xsd:import namespace="d99e0ac4-ade7-4738-b9b3-18898e7553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982d69-4a65-4ac6-8d18-5a855f444b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44737cc7-b49b-45d8-bd2f-6f4fb9e3d7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9e0ac4-ade7-4738-b9b3-18898e7553d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aab7556d-7a37-4063-9267-83de3c121577}" ma:internalName="TaxCatchAll" ma:showField="CatchAllData" ma:web="d99e0ac4-ade7-4738-b9b3-18898e7553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8982d69-4a65-4ac6-8d18-5a855f444b60">
      <Terms xmlns="http://schemas.microsoft.com/office/infopath/2007/PartnerControls"/>
    </lcf76f155ced4ddcb4097134ff3c332f>
    <TaxCatchAll xmlns="d99e0ac4-ade7-4738-b9b3-18898e7553d1" xsi:nil="true"/>
  </documentManagement>
</p:properties>
</file>

<file path=customXml/itemProps1.xml><?xml version="1.0" encoding="utf-8"?>
<ds:datastoreItem xmlns:ds="http://schemas.openxmlformats.org/officeDocument/2006/customXml" ds:itemID="{D72957C3-8671-44B2-BA1F-D07BABABD3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982d69-4a65-4ac6-8d18-5a855f444b60"/>
    <ds:schemaRef ds:uri="d99e0ac4-ade7-4738-b9b3-18898e7553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85D94B-802C-41A9-B41C-62E09C80CE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9CA57E-881F-4418-AB62-92BCCF55A274}">
  <ds:schemaRefs>
    <ds:schemaRef ds:uri="http://schemas.microsoft.com/office/2006/metadata/properties"/>
    <ds:schemaRef ds:uri="http://schemas.microsoft.com/office/infopath/2007/PartnerControls"/>
    <ds:schemaRef ds:uri="b8982d69-4a65-4ac6-8d18-5a855f444b60"/>
    <ds:schemaRef ds:uri="d99e0ac4-ade7-4738-b9b3-18898e7553d1"/>
  </ds:schemaRefs>
</ds:datastoreItem>
</file>

<file path=docMetadata/LabelInfo.xml><?xml version="1.0" encoding="utf-8"?>
<clbl:labelList xmlns:clbl="http://schemas.microsoft.com/office/2020/mipLabelMetadata">
  <clbl:label id="{cf1edb36-330e-4e4a-977b-7aab1eeefb86}" enabled="0" method="" siteId="{cf1edb36-330e-4e4a-977b-7aab1eeefb8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1631</TotalTime>
  <Words>253</Words>
  <Application>Microsoft Office PowerPoint</Application>
  <PresentationFormat>Panorámica</PresentationFormat>
  <Paragraphs>15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Metropolis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Medrano Gertrudis Graciela</dc:creator>
  <cp:lastModifiedBy>Medrano Gertrudis Graciela</cp:lastModifiedBy>
  <cp:revision>51</cp:revision>
  <dcterms:created xsi:type="dcterms:W3CDTF">2024-12-17T20:59:29Z</dcterms:created>
  <dcterms:modified xsi:type="dcterms:W3CDTF">2025-01-09T02:32:04Z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0x010100415040BB1B8C8E49AA64D82ADA2B1893</vt:lpwstr>
  </property>
  <property fmtid="{D5CDD505-2E9C-101B-9397-08002B2CF9AE}" pid="3" name="MediaServiceImageTags">
    <vt:lpwstr/>
  </property>
</Properties>
</file>