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7144FF-65CB-4AE3-B039-4F547DE8A849}" v="3" dt="2025-01-10T01:29:16.6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8467EA-0800-FEB1-BE7B-3E2D8642A1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A26504A-5FBF-0D1B-92D4-42223EC4D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BD9E1B-43DA-46D1-94D5-301B6C1CB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6AF8-FB38-46A1-90D2-F42A5CBE071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4EAFC6-0B5D-ACD6-5BBB-E4AD56C9F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41B50B-CA6D-F21A-27E7-2A2FCFCC3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EF8BD-666B-48EC-BD3D-BAF1AB1BB8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168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1DF9D6-1C17-59D3-2E4A-6CE9DAAD8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0246986-F55D-54B5-A0D8-ED6543D9CA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DAF28E-1D9D-89A7-E4FA-0CC861735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6AF8-FB38-46A1-90D2-F42A5CBE071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6A612C-E673-3D28-19B5-A9100A38E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B6BE41-F29D-A82D-C542-97DC8554E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EF8BD-666B-48EC-BD3D-BAF1AB1BB8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198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7FBE327-1DDB-F4E4-BF95-ACA657FAC7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6DC5A27-6D61-90CA-B84A-BC5D11D508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8AAF9B-C9A0-76C5-3DA0-7B8EB764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6AF8-FB38-46A1-90D2-F42A5CBE071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E682CD-A42D-298A-492B-658ACE960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41AED4-F862-EC92-6034-F20C0C1DA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EF8BD-666B-48EC-BD3D-BAF1AB1BB8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7783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49396B-B975-81D2-57A2-53EFB0797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43830F-9123-2537-336B-A2431226B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346ADC-5C63-6319-DC7C-57F8D9F64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6AF8-FB38-46A1-90D2-F42A5CBE071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351BED-D10C-AB99-20BD-3F6E89643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3970CB-36CF-5827-7292-D06989E7C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EF8BD-666B-48EC-BD3D-BAF1AB1BB8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038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E9D85-85C1-884C-649D-6FBC316A8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8E0EA5-75FE-4BF1-BA73-73B26C850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6B8D0A-6E98-182F-0D05-96C54E10A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6AF8-FB38-46A1-90D2-F42A5CBE071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AAB4F5-B98F-117A-D0A8-60C032223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F321D6-67AA-D181-6969-487157644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EF8BD-666B-48EC-BD3D-BAF1AB1BB8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288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10878C-D10B-D6D7-7C05-270112924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DA54FB-A058-63FC-4744-55FD760D6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9696FD-EA05-59D5-F037-5D19E155FD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83BA56-CD55-5FE7-818E-ECBDACD36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6AF8-FB38-46A1-90D2-F42A5CBE071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59958E-CA88-DC79-9D3B-5CBDBE042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781C10-2228-8411-3A32-CDB625F3B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EF8BD-666B-48EC-BD3D-BAF1AB1BB8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398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AA9832-44F9-CD18-8FA3-F21612B2E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25DC3E-AC6B-2A5E-B30B-A9771486D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97ACC3-F9A0-51F2-5240-9655429C6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11E6187-5C7D-A852-11D4-F8BAB52579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2A75F56-D450-2350-7246-AA0F005C36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1561B42-8C1F-28ED-2494-1984C9C10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6AF8-FB38-46A1-90D2-F42A5CBE071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33AF97E-609A-E0F5-2095-446FE346E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428260F-8D60-F9C3-ED3D-ECA09A132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EF8BD-666B-48EC-BD3D-BAF1AB1BB8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849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48143E-F783-5548-8812-7280D918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E3FFBE7-B600-FE01-0688-E2867999B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6AF8-FB38-46A1-90D2-F42A5CBE071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7C3B06C-A026-03A3-D59A-6B55374D5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07679E0-45AF-0CA5-A596-F27378AD7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EF8BD-666B-48EC-BD3D-BAF1AB1BB8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572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21615BE-724A-E11B-3CFF-BCABCDE1F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6AF8-FB38-46A1-90D2-F42A5CBE071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3007BB9-232D-3258-6A9C-B1BB139CA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C67BC7-B092-DF17-CC30-E83D53799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EF8BD-666B-48EC-BD3D-BAF1AB1BB8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142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86857-583F-38A2-A46E-ED3D08245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629F8D-7F2B-0321-5D0A-1674D06D8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EA100D-4DDF-3E25-7A8E-787F765CA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DF4F9E6-95C4-F466-BFB6-5C505A805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6AF8-FB38-46A1-90D2-F42A5CBE071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858E1E-0387-6692-1D00-360FB988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55EF8E-2090-CC7A-D3F9-850B3DA92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EF8BD-666B-48EC-BD3D-BAF1AB1BB8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93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A86B5D-BFDC-76F9-B242-C73C26C89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4DE33D0-786C-E61D-7DB9-B6782E964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69D648-800B-2331-32E1-E7CC7DE43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5CD591-A8C5-AD57-6E3B-594C6FFB8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6AF8-FB38-46A1-90D2-F42A5CBE071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A58E90-2304-119D-C1E5-79CBBFC5A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98980D-96F9-0154-F6E6-546003F90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EF8BD-666B-48EC-BD3D-BAF1AB1BB8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726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4615B66-E617-A0EF-8268-5D9D5C7F6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C6800F-2D0D-EE60-2710-FB4066A43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C128E9-C3D4-4EE9-8CA5-7D3213BBA8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06AF8-FB38-46A1-90D2-F42A5CBE071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E7F52-0DC9-2CB1-90AE-C9F90956B5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C2DB83-3090-EA44-9EF6-93F094283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EF8BD-666B-48EC-BD3D-BAF1AB1BB8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783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0FC9B57-2F3F-F115-7CF5-4B529AC7C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1" y="1"/>
            <a:ext cx="12337067" cy="685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04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0960371-A3E7-0306-6BE1-BEB8DCEA0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32"/>
            <a:ext cx="12192000" cy="685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21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cf1edb36-330e-4e4a-977b-7aab1eeefb86}" enabled="0" method="" siteId="{cf1edb36-330e-4e4a-977b-7aab1eeefb8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Quiroga Elizondo Graciela María</dc:creator>
  <cp:lastModifiedBy>Medrano Gertrudis Graciela</cp:lastModifiedBy>
  <cp:revision>5</cp:revision>
  <dcterms:created xsi:type="dcterms:W3CDTF">2022-12-05T17:45:28Z</dcterms:created>
  <dcterms:modified xsi:type="dcterms:W3CDTF">2025-01-10T15:38:12Z</dcterms:modified>
</cp:coreProperties>
</file>