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drano Gertrudis Graciela" userId="9e07fe8b-fd96-4e69-868a-89f7a2a3feda" providerId="ADAL" clId="{35115695-9FBA-4EFE-9AAC-49A560C7C080}"/>
    <pc:docChg chg="custSel addSld modSld sldOrd">
      <pc:chgData name="Medrano Gertrudis Graciela" userId="9e07fe8b-fd96-4e69-868a-89f7a2a3feda" providerId="ADAL" clId="{35115695-9FBA-4EFE-9AAC-49A560C7C080}" dt="2025-02-25T19:12:02.565" v="107" actId="14100"/>
      <pc:docMkLst>
        <pc:docMk/>
      </pc:docMkLst>
      <pc:sldChg chg="addSp delSp modSp mod">
        <pc:chgData name="Medrano Gertrudis Graciela" userId="9e07fe8b-fd96-4e69-868a-89f7a2a3feda" providerId="ADAL" clId="{35115695-9FBA-4EFE-9AAC-49A560C7C080}" dt="2025-02-25T19:12:02.565" v="107" actId="14100"/>
        <pc:sldMkLst>
          <pc:docMk/>
          <pc:sldMk cId="767529046" sldId="256"/>
        </pc:sldMkLst>
        <pc:spChg chg="mod">
          <ac:chgData name="Medrano Gertrudis Graciela" userId="9e07fe8b-fd96-4e69-868a-89f7a2a3feda" providerId="ADAL" clId="{35115695-9FBA-4EFE-9AAC-49A560C7C080}" dt="2025-02-25T18:29:31.831" v="103" actId="20577"/>
          <ac:spMkLst>
            <pc:docMk/>
            <pc:sldMk cId="767529046" sldId="256"/>
            <ac:spMk id="6" creationId="{CC5B5F5A-69E0-5935-98AD-55D33AC8B173}"/>
          </ac:spMkLst>
        </pc:spChg>
        <pc:picChg chg="add mod">
          <ac:chgData name="Medrano Gertrudis Graciela" userId="9e07fe8b-fd96-4e69-868a-89f7a2a3feda" providerId="ADAL" clId="{35115695-9FBA-4EFE-9AAC-49A560C7C080}" dt="2025-02-25T19:12:02.565" v="107" actId="14100"/>
          <ac:picMkLst>
            <pc:docMk/>
            <pc:sldMk cId="767529046" sldId="256"/>
            <ac:picMk id="3" creationId="{3BB205D1-C5BB-E58C-4B5A-C52B9BC71351}"/>
          </ac:picMkLst>
        </pc:picChg>
        <pc:picChg chg="del">
          <ac:chgData name="Medrano Gertrudis Graciela" userId="9e07fe8b-fd96-4e69-868a-89f7a2a3feda" providerId="ADAL" clId="{35115695-9FBA-4EFE-9AAC-49A560C7C080}" dt="2025-02-25T19:11:53.237" v="105" actId="478"/>
          <ac:picMkLst>
            <pc:docMk/>
            <pc:sldMk cId="767529046" sldId="256"/>
            <ac:picMk id="5" creationId="{5C6332DE-0BA9-35A1-09A0-CD2F2B307C2D}"/>
          </ac:picMkLst>
        </pc:picChg>
      </pc:sldChg>
      <pc:sldChg chg="addSp delSp modSp new mod ord">
        <pc:chgData name="Medrano Gertrudis Graciela" userId="9e07fe8b-fd96-4e69-868a-89f7a2a3feda" providerId="ADAL" clId="{35115695-9FBA-4EFE-9AAC-49A560C7C080}" dt="2025-02-25T18:26:49.282" v="7" actId="14100"/>
        <pc:sldMkLst>
          <pc:docMk/>
          <pc:sldMk cId="3405391757" sldId="257"/>
        </pc:sldMkLst>
        <pc:spChg chg="del">
          <ac:chgData name="Medrano Gertrudis Graciela" userId="9e07fe8b-fd96-4e69-868a-89f7a2a3feda" providerId="ADAL" clId="{35115695-9FBA-4EFE-9AAC-49A560C7C080}" dt="2025-02-25T18:26:39.132" v="4" actId="478"/>
          <ac:spMkLst>
            <pc:docMk/>
            <pc:sldMk cId="3405391757" sldId="257"/>
            <ac:spMk id="2" creationId="{1B8A6912-1D7C-AF5F-CB94-D7DCFA8A8D9C}"/>
          </ac:spMkLst>
        </pc:spChg>
        <pc:spChg chg="del">
          <ac:chgData name="Medrano Gertrudis Graciela" userId="9e07fe8b-fd96-4e69-868a-89f7a2a3feda" providerId="ADAL" clId="{35115695-9FBA-4EFE-9AAC-49A560C7C080}" dt="2025-02-25T18:26:36.213" v="3" actId="478"/>
          <ac:spMkLst>
            <pc:docMk/>
            <pc:sldMk cId="3405391757" sldId="257"/>
            <ac:spMk id="3" creationId="{1D5DE9B6-BE5B-95B7-0E84-BA7ECB7EA0C1}"/>
          </ac:spMkLst>
        </pc:spChg>
        <pc:picChg chg="add mod">
          <ac:chgData name="Medrano Gertrudis Graciela" userId="9e07fe8b-fd96-4e69-868a-89f7a2a3feda" providerId="ADAL" clId="{35115695-9FBA-4EFE-9AAC-49A560C7C080}" dt="2025-02-25T18:26:49.282" v="7" actId="14100"/>
          <ac:picMkLst>
            <pc:docMk/>
            <pc:sldMk cId="3405391757" sldId="257"/>
            <ac:picMk id="5" creationId="{5664CB6F-523B-C835-22B4-A820113853F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DA58DC-A851-79E5-21AA-4962EE18ED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0D3DB34-C9AD-06AF-BC78-61B022EA62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137183-CBED-3E41-CD2E-252220E32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CB153-CC1C-467C-9B0D-8D5B7E2CF4D5}" type="datetimeFigureOut">
              <a:rPr lang="es-MX" smtClean="0"/>
              <a:t>25/02/2025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F1E4DA-8E75-078C-5A87-C7BFD3CE5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EEDE4A-5482-2CCC-45B9-E0E3EEFAD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4127-EC0F-4D56-A243-9E6BE04BF9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1760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5F2F4C-7496-EDC6-179D-55080905F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12DB6C5-D30E-3B2F-756E-53AFFA779B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AF2E93-062D-DDE4-710F-7277AB8AD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CB153-CC1C-467C-9B0D-8D5B7E2CF4D5}" type="datetimeFigureOut">
              <a:rPr lang="es-MX" smtClean="0"/>
              <a:t>25/02/2025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27D89D-9AD5-D026-69DD-92F5E8090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9B5B98-9EEB-E610-AC45-4371564A7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4127-EC0F-4D56-A243-9E6BE04BF9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5151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C50D98F-11BC-EFCF-830F-8C429C44FA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AF4F41F-A400-7EF9-23A3-1242255957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8FF02B-BE2D-5F50-EB3F-482D7D183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CB153-CC1C-467C-9B0D-8D5B7E2CF4D5}" type="datetimeFigureOut">
              <a:rPr lang="es-MX" smtClean="0"/>
              <a:t>25/02/2025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96F345-B6F2-EA6C-9552-FFE05EF00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708421-9CD6-467C-EB1C-D02EA7794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4127-EC0F-4D56-A243-9E6BE04BF9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046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DDB110-6C12-6308-9A60-874E9455F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DD9981-C5E0-F02C-6B17-0A17D83DB3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C07E908-2392-1787-A713-210D2BBA3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CB153-CC1C-467C-9B0D-8D5B7E2CF4D5}" type="datetimeFigureOut">
              <a:rPr lang="es-MX" smtClean="0"/>
              <a:t>25/02/2025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01790A-9204-7A57-94D3-169AA637B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23E6F9-BF66-2A6A-167D-36322EF8E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4127-EC0F-4D56-A243-9E6BE04BF9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7112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3199A9-21D5-CB72-504F-F93236224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A7CDBE5-7927-6200-76CF-7D0DE5699F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4E120B-1808-FDC2-73A4-0F4045DBF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CB153-CC1C-467C-9B0D-8D5B7E2CF4D5}" type="datetimeFigureOut">
              <a:rPr lang="es-MX" smtClean="0"/>
              <a:t>25/02/2025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362BA1A-0912-C950-E81D-2A193B249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982CA6-BBA1-92A7-ECC9-689DFEC53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4127-EC0F-4D56-A243-9E6BE04BF9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7765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576D6D-DDCF-9D20-B46F-1B4C317E4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B9B6E79-C321-5DB9-0D04-4042C58628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3F345F2-5B3E-5CD6-8B4C-A5315CA57F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3E5609F-783C-FDF3-9F96-45A62BC3E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CB153-CC1C-467C-9B0D-8D5B7E2CF4D5}" type="datetimeFigureOut">
              <a:rPr lang="es-MX" smtClean="0"/>
              <a:t>25/02/2025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EEA641-5363-862D-B4A0-E2988ABFA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9CE9E62-24CF-38ED-631B-3FD880BD7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4127-EC0F-4D56-A243-9E6BE04BF9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0360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F679E6-32E8-DFBE-A0F0-0589C4664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9F47B3-E873-4ED0-4EE2-AC387EEAD1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92C85C7-B9E6-29BF-08A1-3FB7A7E4A8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F3391A7-B207-8508-070B-2CD11C6067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EBEACCA-EB42-3606-6C36-86F653B553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1E028F0-EA13-0095-DDC7-E7C12E133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CB153-CC1C-467C-9B0D-8D5B7E2CF4D5}" type="datetimeFigureOut">
              <a:rPr lang="es-MX" smtClean="0"/>
              <a:t>25/02/2025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80F3B08-03C8-AC56-2424-0CAF97CE2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EF66797-059F-A782-6E8C-447B207DF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4127-EC0F-4D56-A243-9E6BE04BF9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9633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0EA838-AE99-B9D7-8744-6439AAE60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7538190-8262-5012-40CC-AE240F040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CB153-CC1C-467C-9B0D-8D5B7E2CF4D5}" type="datetimeFigureOut">
              <a:rPr lang="es-MX" smtClean="0"/>
              <a:t>25/02/2025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54960AE-4EB1-608B-8DDC-54095A3C7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47A7E07-80F8-3DBC-DFC6-062C13EB4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4127-EC0F-4D56-A243-9E6BE04BF9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8246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C4C4918-2E24-5027-EAD9-C6E1F8EBF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CB153-CC1C-467C-9B0D-8D5B7E2CF4D5}" type="datetimeFigureOut">
              <a:rPr lang="es-MX" smtClean="0"/>
              <a:t>25/02/2025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060DC3D-E1BC-11B5-C5DE-30C37DD02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B257959-4064-4E49-5EE8-A37E59AE7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4127-EC0F-4D56-A243-9E6BE04BF9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865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267A04-2217-A632-9824-577113BF8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8563B7-A51A-8062-CF49-A12A317B29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EEA41B0-7408-61AF-0444-799C7E91A9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375790E-5593-F708-A156-7275866AF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CB153-CC1C-467C-9B0D-8D5B7E2CF4D5}" type="datetimeFigureOut">
              <a:rPr lang="es-MX" smtClean="0"/>
              <a:t>25/02/2025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1F3D2DC-E228-0034-192E-E889BD553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638C0B0-7313-9922-EE63-7A6BCED10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4127-EC0F-4D56-A243-9E6BE04BF9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2108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B6A453-13C5-F8C6-1845-40A96DAF1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95448-2169-245B-99F8-32C2E4A90E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7615867-8487-E7E2-5329-E50A323693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5D12A19-EBF4-9B1F-0689-65B9A2499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CB153-CC1C-467C-9B0D-8D5B7E2CF4D5}" type="datetimeFigureOut">
              <a:rPr lang="es-MX" smtClean="0"/>
              <a:t>25/02/2025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84E4587-BA2D-7EEF-58B0-2CB226E7A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807A22B-0AB8-7376-3AD2-237C7DDE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4127-EC0F-4D56-A243-9E6BE04BF9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154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13B0E0E-C3AD-3173-4581-B7F0899E2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BFE318F-9AF6-7606-99CB-83948B3058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ABFDF9-28FB-D2F8-89BB-DD124F46F2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E2CB153-CC1C-467C-9B0D-8D5B7E2CF4D5}" type="datetimeFigureOut">
              <a:rPr lang="es-MX" smtClean="0"/>
              <a:t>25/02/2025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E09D6D1-FC19-FDA3-781E-FA5936420C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1A22481-6D6D-E19E-4135-E62E167F1F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6BF4127-EC0F-4D56-A243-9E6BE04BF9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8622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664CB6F-523B-C835-22B4-A820113853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5071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391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CC5B5F5A-69E0-5935-98AD-55D33AC8B173}"/>
              </a:ext>
            </a:extLst>
          </p:cNvPr>
          <p:cNvSpPr txBox="1"/>
          <p:nvPr/>
        </p:nvSpPr>
        <p:spPr>
          <a:xfrm>
            <a:off x="3490451" y="490008"/>
            <a:ext cx="8190272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300" dirty="0"/>
              <a:t>¿Cómo puedo ayudar a mi hijo a reconocer que cada persona es valiosa y digna de respeto?  </a:t>
            </a:r>
          </a:p>
          <a:p>
            <a:endParaRPr lang="es-MX" sz="2300" dirty="0"/>
          </a:p>
          <a:p>
            <a:r>
              <a:rPr lang="es-MX" sz="2300" dirty="0"/>
              <a:t>¿En qué situaciones de la vida cotidiana puedo ser para mi hijo, ejemplo de respeto y empatía, y así ir modelando sus actitudes?</a:t>
            </a:r>
          </a:p>
          <a:p>
            <a:endParaRPr lang="es-MX" sz="2300" dirty="0"/>
          </a:p>
          <a:p>
            <a:r>
              <a:rPr lang="es-MX" sz="2300" dirty="0"/>
              <a:t>¿Dentro de nuestro entorno familiar se vive el respeto y la empatía? ¿Con qué actitudes y </a:t>
            </a:r>
            <a:r>
              <a:rPr lang="es-MX" sz="2300"/>
              <a:t>acciones concretas de la </a:t>
            </a:r>
            <a:r>
              <a:rPr lang="es-MX" sz="2300" dirty="0"/>
              <a:t>dinámica familiar, puedo favorecer más que cada miembro se sienta valioso y respetado? ¿qué acciones, palabras, gestos es importante evitar?</a:t>
            </a:r>
          </a:p>
          <a:p>
            <a:endParaRPr lang="es-MX" sz="2300" dirty="0"/>
          </a:p>
          <a:p>
            <a:r>
              <a:rPr lang="es-MX" sz="2300" dirty="0"/>
              <a:t>¿Qué actitudes es importante tener para que mi hijo aprenda a resolver con respeto algún conflicto interpersonal, dentro o fuera de casa?</a:t>
            </a:r>
            <a:endParaRPr lang="es-MX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BB205D1-C5BB-E58C-4B5A-C52B9BC713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6488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5290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cf1edb36-330e-4e4a-977b-7aab1eeefb86}" enabled="0" method="" siteId="{cf1edb36-330e-4e4a-977b-7aab1eeefb8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120</Words>
  <Application>Microsoft Office PowerPoint</Application>
  <PresentationFormat>Panorámica</PresentationFormat>
  <Paragraphs>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Medrano Gertrudis Graciela</dc:creator>
  <cp:lastModifiedBy>Medrano Gertrudis Graciela</cp:lastModifiedBy>
  <cp:revision>3</cp:revision>
  <dcterms:created xsi:type="dcterms:W3CDTF">2025-01-28T18:41:59Z</dcterms:created>
  <dcterms:modified xsi:type="dcterms:W3CDTF">2025-02-25T19:12:06Z</dcterms:modified>
</cp:coreProperties>
</file>