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3" r:id="rId6"/>
    <p:sldId id="264" r:id="rId7"/>
    <p:sldId id="265" r:id="rId8"/>
    <p:sldId id="261" r:id="rId9"/>
    <p:sldId id="266" r:id="rId10"/>
    <p:sldId id="262" r:id="rId11"/>
    <p:sldId id="267" r:id="rId12"/>
    <p:sldId id="259" r:id="rId13"/>
  </p:sldIdLst>
  <p:sldSz cx="12192000" cy="6858000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rano Gertrudis Graciela" userId="9e07fe8b-fd96-4e69-868a-89f7a2a3feda" providerId="ADAL" clId="{7AC21B3E-C9F8-4975-97FB-ECE20C68405B}"/>
    <pc:docChg chg="undo custSel modSld">
      <pc:chgData name="Medrano Gertrudis Graciela" userId="9e07fe8b-fd96-4e69-868a-89f7a2a3feda" providerId="ADAL" clId="{7AC21B3E-C9F8-4975-97FB-ECE20C68405B}" dt="2025-03-28T16:58:53.873" v="54" actId="14100"/>
      <pc:docMkLst>
        <pc:docMk/>
      </pc:docMkLst>
      <pc:sldChg chg="delSp modSp mod">
        <pc:chgData name="Medrano Gertrudis Graciela" userId="9e07fe8b-fd96-4e69-868a-89f7a2a3feda" providerId="ADAL" clId="{7AC21B3E-C9F8-4975-97FB-ECE20C68405B}" dt="2025-03-28T16:57:26.927" v="50" actId="14100"/>
        <pc:sldMkLst>
          <pc:docMk/>
          <pc:sldMk cId="4125006175" sldId="256"/>
        </pc:sldMkLst>
        <pc:spChg chg="del">
          <ac:chgData name="Medrano Gertrudis Graciela" userId="9e07fe8b-fd96-4e69-868a-89f7a2a3feda" providerId="ADAL" clId="{7AC21B3E-C9F8-4975-97FB-ECE20C68405B}" dt="2025-03-28T16:53:40.830" v="4" actId="478"/>
          <ac:spMkLst>
            <pc:docMk/>
            <pc:sldMk cId="4125006175" sldId="256"/>
            <ac:spMk id="3" creationId="{BD2F35C4-0AAB-48C0-7CD8-F048B7CB2F50}"/>
          </ac:spMkLst>
        </pc:spChg>
        <pc:spChg chg="del">
          <ac:chgData name="Medrano Gertrudis Graciela" userId="9e07fe8b-fd96-4e69-868a-89f7a2a3feda" providerId="ADAL" clId="{7AC21B3E-C9F8-4975-97FB-ECE20C68405B}" dt="2025-03-28T16:53:35.627" v="2" actId="478"/>
          <ac:spMkLst>
            <pc:docMk/>
            <pc:sldMk cId="4125006175" sldId="256"/>
            <ac:spMk id="5" creationId="{8418DD8D-FB1C-94C5-F591-8DD1F682B417}"/>
          </ac:spMkLst>
        </pc:spChg>
        <pc:picChg chg="mod">
          <ac:chgData name="Medrano Gertrudis Graciela" userId="9e07fe8b-fd96-4e69-868a-89f7a2a3feda" providerId="ADAL" clId="{7AC21B3E-C9F8-4975-97FB-ECE20C68405B}" dt="2025-03-28T16:57:26.927" v="50" actId="14100"/>
          <ac:picMkLst>
            <pc:docMk/>
            <pc:sldMk cId="4125006175" sldId="256"/>
            <ac:picMk id="6" creationId="{D5E2DBB7-EF86-3543-C653-A8BDB77C5AD9}"/>
          </ac:picMkLst>
        </pc:picChg>
      </pc:sldChg>
      <pc:sldChg chg="delSp modSp mod">
        <pc:chgData name="Medrano Gertrudis Graciela" userId="9e07fe8b-fd96-4e69-868a-89f7a2a3feda" providerId="ADAL" clId="{7AC21B3E-C9F8-4975-97FB-ECE20C68405B}" dt="2025-03-28T16:57:08.076" v="48" actId="1076"/>
        <pc:sldMkLst>
          <pc:docMk/>
          <pc:sldMk cId="2578116092" sldId="259"/>
        </pc:sldMkLst>
        <pc:spChg chg="del">
          <ac:chgData name="Medrano Gertrudis Graciela" userId="9e07fe8b-fd96-4e69-868a-89f7a2a3feda" providerId="ADAL" clId="{7AC21B3E-C9F8-4975-97FB-ECE20C68405B}" dt="2025-03-28T16:57:05.284" v="47" actId="478"/>
          <ac:spMkLst>
            <pc:docMk/>
            <pc:sldMk cId="2578116092" sldId="259"/>
            <ac:spMk id="2" creationId="{B8F0E205-B81D-8157-32CB-415E49F0297C}"/>
          </ac:spMkLst>
        </pc:spChg>
        <pc:picChg chg="del">
          <ac:chgData name="Medrano Gertrudis Graciela" userId="9e07fe8b-fd96-4e69-868a-89f7a2a3feda" providerId="ADAL" clId="{7AC21B3E-C9F8-4975-97FB-ECE20C68405B}" dt="2025-03-28T16:57:05.284" v="47" actId="478"/>
          <ac:picMkLst>
            <pc:docMk/>
            <pc:sldMk cId="2578116092" sldId="259"/>
            <ac:picMk id="3" creationId="{1103276C-A851-A778-1455-83758C45F17C}"/>
          </ac:picMkLst>
        </pc:picChg>
        <pc:picChg chg="mod">
          <ac:chgData name="Medrano Gertrudis Graciela" userId="9e07fe8b-fd96-4e69-868a-89f7a2a3feda" providerId="ADAL" clId="{7AC21B3E-C9F8-4975-97FB-ECE20C68405B}" dt="2025-03-28T16:57:08.076" v="48" actId="1076"/>
          <ac:picMkLst>
            <pc:docMk/>
            <pc:sldMk cId="2578116092" sldId="259"/>
            <ac:picMk id="6" creationId="{909DFA85-0F71-207F-9EFB-2CA9C2B64596}"/>
          </ac:picMkLst>
        </pc:picChg>
      </pc:sldChg>
      <pc:sldChg chg="delSp modSp mod">
        <pc:chgData name="Medrano Gertrudis Graciela" userId="9e07fe8b-fd96-4e69-868a-89f7a2a3feda" providerId="ADAL" clId="{7AC21B3E-C9F8-4975-97FB-ECE20C68405B}" dt="2025-03-28T16:55:13.763" v="27" actId="1076"/>
        <pc:sldMkLst>
          <pc:docMk/>
          <pc:sldMk cId="3421972844" sldId="261"/>
        </pc:sldMkLst>
        <pc:spChg chg="del">
          <ac:chgData name="Medrano Gertrudis Graciela" userId="9e07fe8b-fd96-4e69-868a-89f7a2a3feda" providerId="ADAL" clId="{7AC21B3E-C9F8-4975-97FB-ECE20C68405B}" dt="2025-03-28T16:55:08.728" v="25" actId="478"/>
          <ac:spMkLst>
            <pc:docMk/>
            <pc:sldMk cId="3421972844" sldId="261"/>
            <ac:spMk id="3" creationId="{FFAB3318-B086-0AED-C1A9-BF357653DB88}"/>
          </ac:spMkLst>
        </pc:spChg>
        <pc:spChg chg="del">
          <ac:chgData name="Medrano Gertrudis Graciela" userId="9e07fe8b-fd96-4e69-868a-89f7a2a3feda" providerId="ADAL" clId="{7AC21B3E-C9F8-4975-97FB-ECE20C68405B}" dt="2025-03-28T16:55:08.728" v="25" actId="478"/>
          <ac:spMkLst>
            <pc:docMk/>
            <pc:sldMk cId="3421972844" sldId="261"/>
            <ac:spMk id="5" creationId="{2A166197-6973-2D3B-556E-E65BD49D07EA}"/>
          </ac:spMkLst>
        </pc:spChg>
        <pc:picChg chg="del">
          <ac:chgData name="Medrano Gertrudis Graciela" userId="9e07fe8b-fd96-4e69-868a-89f7a2a3feda" providerId="ADAL" clId="{7AC21B3E-C9F8-4975-97FB-ECE20C68405B}" dt="2025-03-28T16:55:10.833" v="26" actId="478"/>
          <ac:picMkLst>
            <pc:docMk/>
            <pc:sldMk cId="3421972844" sldId="261"/>
            <ac:picMk id="6" creationId="{BC304E18-B6A7-C25B-103D-FEC5B9899219}"/>
          </ac:picMkLst>
        </pc:picChg>
        <pc:picChg chg="mod">
          <ac:chgData name="Medrano Gertrudis Graciela" userId="9e07fe8b-fd96-4e69-868a-89f7a2a3feda" providerId="ADAL" clId="{7AC21B3E-C9F8-4975-97FB-ECE20C68405B}" dt="2025-03-28T16:55:13.763" v="27" actId="1076"/>
          <ac:picMkLst>
            <pc:docMk/>
            <pc:sldMk cId="3421972844" sldId="261"/>
            <ac:picMk id="8" creationId="{74D12B08-682F-C1E2-65A0-7D39755F76E1}"/>
          </ac:picMkLst>
        </pc:picChg>
      </pc:sldChg>
      <pc:sldChg chg="delSp modSp mod">
        <pc:chgData name="Medrano Gertrudis Graciela" userId="9e07fe8b-fd96-4e69-868a-89f7a2a3feda" providerId="ADAL" clId="{7AC21B3E-C9F8-4975-97FB-ECE20C68405B}" dt="2025-03-28T16:55:32.018" v="33" actId="1076"/>
        <pc:sldMkLst>
          <pc:docMk/>
          <pc:sldMk cId="3943365306" sldId="262"/>
        </pc:sldMkLst>
        <pc:spChg chg="del">
          <ac:chgData name="Medrano Gertrudis Graciela" userId="9e07fe8b-fd96-4e69-868a-89f7a2a3feda" providerId="ADAL" clId="{7AC21B3E-C9F8-4975-97FB-ECE20C68405B}" dt="2025-03-28T16:55:29.184" v="32" actId="478"/>
          <ac:spMkLst>
            <pc:docMk/>
            <pc:sldMk cId="3943365306" sldId="262"/>
            <ac:spMk id="2" creationId="{41D8846F-E3E4-AADB-9DD9-EDC8863DDAF0}"/>
          </ac:spMkLst>
        </pc:spChg>
        <pc:spChg chg="del">
          <ac:chgData name="Medrano Gertrudis Graciela" userId="9e07fe8b-fd96-4e69-868a-89f7a2a3feda" providerId="ADAL" clId="{7AC21B3E-C9F8-4975-97FB-ECE20C68405B}" dt="2025-03-28T16:55:29.184" v="32" actId="478"/>
          <ac:spMkLst>
            <pc:docMk/>
            <pc:sldMk cId="3943365306" sldId="262"/>
            <ac:spMk id="11" creationId="{E45D1D5B-9830-A19C-B624-8963BD5022FD}"/>
          </ac:spMkLst>
        </pc:spChg>
        <pc:picChg chg="del">
          <ac:chgData name="Medrano Gertrudis Graciela" userId="9e07fe8b-fd96-4e69-868a-89f7a2a3feda" providerId="ADAL" clId="{7AC21B3E-C9F8-4975-97FB-ECE20C68405B}" dt="2025-03-28T16:55:29.184" v="32" actId="478"/>
          <ac:picMkLst>
            <pc:docMk/>
            <pc:sldMk cId="3943365306" sldId="262"/>
            <ac:picMk id="3" creationId="{AEF2C35B-46FC-EF91-5EA6-6A7CD803677B}"/>
          </ac:picMkLst>
        </pc:picChg>
        <pc:picChg chg="mod">
          <ac:chgData name="Medrano Gertrudis Graciela" userId="9e07fe8b-fd96-4e69-868a-89f7a2a3feda" providerId="ADAL" clId="{7AC21B3E-C9F8-4975-97FB-ECE20C68405B}" dt="2025-03-28T16:55:32.018" v="33" actId="1076"/>
          <ac:picMkLst>
            <pc:docMk/>
            <pc:sldMk cId="3943365306" sldId="262"/>
            <ac:picMk id="6" creationId="{7B741188-6090-FE7E-79B2-02EE8B00067C}"/>
          </ac:picMkLst>
        </pc:picChg>
      </pc:sldChg>
      <pc:sldChg chg="addSp delSp modSp mod">
        <pc:chgData name="Medrano Gertrudis Graciela" userId="9e07fe8b-fd96-4e69-868a-89f7a2a3feda" providerId="ADAL" clId="{7AC21B3E-C9F8-4975-97FB-ECE20C68405B}" dt="2025-03-28T16:54:41.218" v="17" actId="14100"/>
        <pc:sldMkLst>
          <pc:docMk/>
          <pc:sldMk cId="2579766505" sldId="263"/>
        </pc:sldMkLst>
        <pc:spChg chg="del">
          <ac:chgData name="Medrano Gertrudis Graciela" userId="9e07fe8b-fd96-4e69-868a-89f7a2a3feda" providerId="ADAL" clId="{7AC21B3E-C9F8-4975-97FB-ECE20C68405B}" dt="2025-03-28T16:54:06.770" v="11" actId="478"/>
          <ac:spMkLst>
            <pc:docMk/>
            <pc:sldMk cId="2579766505" sldId="263"/>
            <ac:spMk id="5" creationId="{EF554DF0-9A6C-16BA-B65F-A4D1C3C1F0E9}"/>
          </ac:spMkLst>
        </pc:spChg>
        <pc:picChg chg="del">
          <ac:chgData name="Medrano Gertrudis Graciela" userId="9e07fe8b-fd96-4e69-868a-89f7a2a3feda" providerId="ADAL" clId="{7AC21B3E-C9F8-4975-97FB-ECE20C68405B}" dt="2025-03-28T16:53:58.160" v="9" actId="478"/>
          <ac:picMkLst>
            <pc:docMk/>
            <pc:sldMk cId="2579766505" sldId="263"/>
            <ac:picMk id="2" creationId="{D0E4114F-B32D-1F8E-F317-6A7A2F9CC372}"/>
          </ac:picMkLst>
        </pc:picChg>
        <pc:picChg chg="del">
          <ac:chgData name="Medrano Gertrudis Graciela" userId="9e07fe8b-fd96-4e69-868a-89f7a2a3feda" providerId="ADAL" clId="{7AC21B3E-C9F8-4975-97FB-ECE20C68405B}" dt="2025-03-28T16:53:58.160" v="9" actId="478"/>
          <ac:picMkLst>
            <pc:docMk/>
            <pc:sldMk cId="2579766505" sldId="263"/>
            <ac:picMk id="3" creationId="{FD041FD4-3B16-96DB-6648-42D4153047E1}"/>
          </ac:picMkLst>
        </pc:picChg>
        <pc:picChg chg="del">
          <ac:chgData name="Medrano Gertrudis Graciela" userId="9e07fe8b-fd96-4e69-868a-89f7a2a3feda" providerId="ADAL" clId="{7AC21B3E-C9F8-4975-97FB-ECE20C68405B}" dt="2025-03-28T16:53:58.160" v="9" actId="478"/>
          <ac:picMkLst>
            <pc:docMk/>
            <pc:sldMk cId="2579766505" sldId="263"/>
            <ac:picMk id="6" creationId="{44966434-A9CB-0672-15B0-B2A772656429}"/>
          </ac:picMkLst>
        </pc:picChg>
        <pc:picChg chg="add mod">
          <ac:chgData name="Medrano Gertrudis Graciela" userId="9e07fe8b-fd96-4e69-868a-89f7a2a3feda" providerId="ADAL" clId="{7AC21B3E-C9F8-4975-97FB-ECE20C68405B}" dt="2025-03-28T16:54:41.218" v="17" actId="14100"/>
          <ac:picMkLst>
            <pc:docMk/>
            <pc:sldMk cId="2579766505" sldId="263"/>
            <ac:picMk id="7" creationId="{93CF9F9B-CD61-D797-28BE-974A2A74EDDD}"/>
          </ac:picMkLst>
        </pc:picChg>
        <pc:picChg chg="del">
          <ac:chgData name="Medrano Gertrudis Graciela" userId="9e07fe8b-fd96-4e69-868a-89f7a2a3feda" providerId="ADAL" clId="{7AC21B3E-C9F8-4975-97FB-ECE20C68405B}" dt="2025-03-28T16:53:58.160" v="9" actId="478"/>
          <ac:picMkLst>
            <pc:docMk/>
            <pc:sldMk cId="2579766505" sldId="263"/>
            <ac:picMk id="8" creationId="{F0005AF9-A27D-0698-2A19-B9206F8A74FB}"/>
          </ac:picMkLst>
        </pc:picChg>
        <pc:picChg chg="del mod">
          <ac:chgData name="Medrano Gertrudis Graciela" userId="9e07fe8b-fd96-4e69-868a-89f7a2a3feda" providerId="ADAL" clId="{7AC21B3E-C9F8-4975-97FB-ECE20C68405B}" dt="2025-03-28T16:54:32.125" v="15" actId="478"/>
          <ac:picMkLst>
            <pc:docMk/>
            <pc:sldMk cId="2579766505" sldId="263"/>
            <ac:picMk id="9" creationId="{6AAD467A-BEC8-222D-29FF-B96E142B87FE}"/>
          </ac:picMkLst>
        </pc:picChg>
      </pc:sldChg>
      <pc:sldChg chg="delSp modSp mod">
        <pc:chgData name="Medrano Gertrudis Graciela" userId="9e07fe8b-fd96-4e69-868a-89f7a2a3feda" providerId="ADAL" clId="{7AC21B3E-C9F8-4975-97FB-ECE20C68405B}" dt="2025-03-28T16:54:53.889" v="20" actId="1076"/>
        <pc:sldMkLst>
          <pc:docMk/>
          <pc:sldMk cId="424497823" sldId="264"/>
        </pc:sldMkLst>
        <pc:spChg chg="del">
          <ac:chgData name="Medrano Gertrudis Graciela" userId="9e07fe8b-fd96-4e69-868a-89f7a2a3feda" providerId="ADAL" clId="{7AC21B3E-C9F8-4975-97FB-ECE20C68405B}" dt="2025-03-28T16:54:49.642" v="19" actId="478"/>
          <ac:spMkLst>
            <pc:docMk/>
            <pc:sldMk cId="424497823" sldId="264"/>
            <ac:spMk id="2" creationId="{9D0EACBA-03F0-8C25-6357-91FDA9D45F34}"/>
          </ac:spMkLst>
        </pc:spChg>
        <pc:picChg chg="del">
          <ac:chgData name="Medrano Gertrudis Graciela" userId="9e07fe8b-fd96-4e69-868a-89f7a2a3feda" providerId="ADAL" clId="{7AC21B3E-C9F8-4975-97FB-ECE20C68405B}" dt="2025-03-28T16:54:49.642" v="19" actId="478"/>
          <ac:picMkLst>
            <pc:docMk/>
            <pc:sldMk cId="424497823" sldId="264"/>
            <ac:picMk id="3" creationId="{7DD5F26E-A8AD-0D7C-E509-96CA2909DB7D}"/>
          </ac:picMkLst>
        </pc:picChg>
        <pc:picChg chg="mod">
          <ac:chgData name="Medrano Gertrudis Graciela" userId="9e07fe8b-fd96-4e69-868a-89f7a2a3feda" providerId="ADAL" clId="{7AC21B3E-C9F8-4975-97FB-ECE20C68405B}" dt="2025-03-28T16:54:53.889" v="20" actId="1076"/>
          <ac:picMkLst>
            <pc:docMk/>
            <pc:sldMk cId="424497823" sldId="264"/>
            <ac:picMk id="8" creationId="{022765CF-443A-6AB5-C947-48CB3661D547}"/>
          </ac:picMkLst>
        </pc:picChg>
      </pc:sldChg>
      <pc:sldChg chg="delSp modSp mod">
        <pc:chgData name="Medrano Gertrudis Graciela" userId="9e07fe8b-fd96-4e69-868a-89f7a2a3feda" providerId="ADAL" clId="{7AC21B3E-C9F8-4975-97FB-ECE20C68405B}" dt="2025-03-28T16:55:02.610" v="23" actId="1076"/>
        <pc:sldMkLst>
          <pc:docMk/>
          <pc:sldMk cId="2113721888" sldId="265"/>
        </pc:sldMkLst>
        <pc:spChg chg="del">
          <ac:chgData name="Medrano Gertrudis Graciela" userId="9e07fe8b-fd96-4e69-868a-89f7a2a3feda" providerId="ADAL" clId="{7AC21B3E-C9F8-4975-97FB-ECE20C68405B}" dt="2025-03-28T16:54:59.585" v="22" actId="478"/>
          <ac:spMkLst>
            <pc:docMk/>
            <pc:sldMk cId="2113721888" sldId="265"/>
            <ac:spMk id="5" creationId="{FAB2CF06-C008-C411-37DE-B4379D87EB01}"/>
          </ac:spMkLst>
        </pc:spChg>
        <pc:picChg chg="mod">
          <ac:chgData name="Medrano Gertrudis Graciela" userId="9e07fe8b-fd96-4e69-868a-89f7a2a3feda" providerId="ADAL" clId="{7AC21B3E-C9F8-4975-97FB-ECE20C68405B}" dt="2025-03-28T16:55:02.610" v="23" actId="1076"/>
          <ac:picMkLst>
            <pc:docMk/>
            <pc:sldMk cId="2113721888" sldId="265"/>
            <ac:picMk id="3" creationId="{B7AE845A-3C81-72A4-5B2A-A611895BAD9F}"/>
          </ac:picMkLst>
        </pc:picChg>
      </pc:sldChg>
      <pc:sldChg chg="delSp modSp mod">
        <pc:chgData name="Medrano Gertrudis Graciela" userId="9e07fe8b-fd96-4e69-868a-89f7a2a3feda" providerId="ADAL" clId="{7AC21B3E-C9F8-4975-97FB-ECE20C68405B}" dt="2025-03-28T16:55:22.637" v="30" actId="1076"/>
        <pc:sldMkLst>
          <pc:docMk/>
          <pc:sldMk cId="3772398976" sldId="266"/>
        </pc:sldMkLst>
        <pc:spChg chg="del">
          <ac:chgData name="Medrano Gertrudis Graciela" userId="9e07fe8b-fd96-4e69-868a-89f7a2a3feda" providerId="ADAL" clId="{7AC21B3E-C9F8-4975-97FB-ECE20C68405B}" dt="2025-03-28T16:55:19.633" v="29" actId="478"/>
          <ac:spMkLst>
            <pc:docMk/>
            <pc:sldMk cId="3772398976" sldId="266"/>
            <ac:spMk id="6" creationId="{DF6CFDEE-514E-7DAB-03B2-DD1FBBB6FEF0}"/>
          </ac:spMkLst>
        </pc:spChg>
        <pc:picChg chg="del">
          <ac:chgData name="Medrano Gertrudis Graciela" userId="9e07fe8b-fd96-4e69-868a-89f7a2a3feda" providerId="ADAL" clId="{7AC21B3E-C9F8-4975-97FB-ECE20C68405B}" dt="2025-03-28T16:55:19.633" v="29" actId="478"/>
          <ac:picMkLst>
            <pc:docMk/>
            <pc:sldMk cId="3772398976" sldId="266"/>
            <ac:picMk id="2" creationId="{893ED30B-DF3E-2951-44B4-7B88D0F596DB}"/>
          </ac:picMkLst>
        </pc:picChg>
        <pc:picChg chg="mod">
          <ac:chgData name="Medrano Gertrudis Graciela" userId="9e07fe8b-fd96-4e69-868a-89f7a2a3feda" providerId="ADAL" clId="{7AC21B3E-C9F8-4975-97FB-ECE20C68405B}" dt="2025-03-28T16:55:22.637" v="30" actId="1076"/>
          <ac:picMkLst>
            <pc:docMk/>
            <pc:sldMk cId="3772398976" sldId="266"/>
            <ac:picMk id="5" creationId="{F7169C22-1B99-FA41-22CC-12E3883944EE}"/>
          </ac:picMkLst>
        </pc:picChg>
      </pc:sldChg>
      <pc:sldChg chg="addSp delSp modSp mod setBg">
        <pc:chgData name="Medrano Gertrudis Graciela" userId="9e07fe8b-fd96-4e69-868a-89f7a2a3feda" providerId="ADAL" clId="{7AC21B3E-C9F8-4975-97FB-ECE20C68405B}" dt="2025-03-28T16:58:53.873" v="54" actId="14100"/>
        <pc:sldMkLst>
          <pc:docMk/>
          <pc:sldMk cId="32062172" sldId="267"/>
        </pc:sldMkLst>
        <pc:spChg chg="del">
          <ac:chgData name="Medrano Gertrudis Graciela" userId="9e07fe8b-fd96-4e69-868a-89f7a2a3feda" providerId="ADAL" clId="{7AC21B3E-C9F8-4975-97FB-ECE20C68405B}" dt="2025-03-28T16:55:40.783" v="35" actId="478"/>
          <ac:spMkLst>
            <pc:docMk/>
            <pc:sldMk cId="32062172" sldId="267"/>
            <ac:spMk id="5" creationId="{546D3707-4245-A304-B740-1E88F86899A8}"/>
          </ac:spMkLst>
        </pc:spChg>
        <pc:spChg chg="add del">
          <ac:chgData name="Medrano Gertrudis Graciela" userId="9e07fe8b-fd96-4e69-868a-89f7a2a3feda" providerId="ADAL" clId="{7AC21B3E-C9F8-4975-97FB-ECE20C68405B}" dt="2025-03-28T16:56:06.413" v="39" actId="26606"/>
          <ac:spMkLst>
            <pc:docMk/>
            <pc:sldMk cId="32062172" sldId="267"/>
            <ac:spMk id="11" creationId="{73EDB3DA-AEF0-428A-A317-C42827E6C836}"/>
          </ac:spMkLst>
        </pc:spChg>
        <pc:spChg chg="add del">
          <ac:chgData name="Medrano Gertrudis Graciela" userId="9e07fe8b-fd96-4e69-868a-89f7a2a3feda" providerId="ADAL" clId="{7AC21B3E-C9F8-4975-97FB-ECE20C68405B}" dt="2025-03-28T16:56:06.413" v="39" actId="26606"/>
          <ac:spMkLst>
            <pc:docMk/>
            <pc:sldMk cId="32062172" sldId="267"/>
            <ac:spMk id="13" creationId="{4A06AD8B-0227-4FF6-AEB4-C66C5A5398C1}"/>
          </ac:spMkLst>
        </pc:spChg>
        <pc:spChg chg="add del">
          <ac:chgData name="Medrano Gertrudis Graciela" userId="9e07fe8b-fd96-4e69-868a-89f7a2a3feda" providerId="ADAL" clId="{7AC21B3E-C9F8-4975-97FB-ECE20C68405B}" dt="2025-03-28T16:56:06.413" v="39" actId="26606"/>
          <ac:spMkLst>
            <pc:docMk/>
            <pc:sldMk cId="32062172" sldId="267"/>
            <ac:spMk id="15" creationId="{5DFACEB2-7564-4FB9-B739-C2CE339BA3D2}"/>
          </ac:spMkLst>
        </pc:spChg>
        <pc:picChg chg="del">
          <ac:chgData name="Medrano Gertrudis Graciela" userId="9e07fe8b-fd96-4e69-868a-89f7a2a3feda" providerId="ADAL" clId="{7AC21B3E-C9F8-4975-97FB-ECE20C68405B}" dt="2025-03-28T16:55:40.783" v="35" actId="478"/>
          <ac:picMkLst>
            <pc:docMk/>
            <pc:sldMk cId="32062172" sldId="267"/>
            <ac:picMk id="2" creationId="{D6AEC6D3-9511-5DAF-6E3E-B772BC0EA80D}"/>
          </ac:picMkLst>
        </pc:picChg>
        <pc:picChg chg="add del mod">
          <ac:chgData name="Medrano Gertrudis Graciela" userId="9e07fe8b-fd96-4e69-868a-89f7a2a3feda" providerId="ADAL" clId="{7AC21B3E-C9F8-4975-97FB-ECE20C68405B}" dt="2025-03-28T16:56:41.598" v="43" actId="478"/>
          <ac:picMkLst>
            <pc:docMk/>
            <pc:sldMk cId="32062172" sldId="267"/>
            <ac:picMk id="4" creationId="{D2499AB6-B64D-7701-7889-B1E38EA77654}"/>
          </ac:picMkLst>
        </pc:picChg>
        <pc:picChg chg="del mod ord">
          <ac:chgData name="Medrano Gertrudis Graciela" userId="9e07fe8b-fd96-4e69-868a-89f7a2a3feda" providerId="ADAL" clId="{7AC21B3E-C9F8-4975-97FB-ECE20C68405B}" dt="2025-03-28T16:56:08.666" v="40" actId="478"/>
          <ac:picMkLst>
            <pc:docMk/>
            <pc:sldMk cId="32062172" sldId="267"/>
            <ac:picMk id="6" creationId="{74B9459B-4476-3E33-23D3-6FCE8047A023}"/>
          </ac:picMkLst>
        </pc:picChg>
        <pc:picChg chg="add del mod">
          <ac:chgData name="Medrano Gertrudis Graciela" userId="9e07fe8b-fd96-4e69-868a-89f7a2a3feda" providerId="ADAL" clId="{7AC21B3E-C9F8-4975-97FB-ECE20C68405B}" dt="2025-03-28T16:58:44.295" v="51" actId="478"/>
          <ac:picMkLst>
            <pc:docMk/>
            <pc:sldMk cId="32062172" sldId="267"/>
            <ac:picMk id="8" creationId="{990898EF-FA01-D784-B55B-DD89642CF804}"/>
          </ac:picMkLst>
        </pc:picChg>
        <pc:picChg chg="add mod">
          <ac:chgData name="Medrano Gertrudis Graciela" userId="9e07fe8b-fd96-4e69-868a-89f7a2a3feda" providerId="ADAL" clId="{7AC21B3E-C9F8-4975-97FB-ECE20C68405B}" dt="2025-03-28T16:58:53.873" v="54" actId="14100"/>
          <ac:picMkLst>
            <pc:docMk/>
            <pc:sldMk cId="32062172" sldId="267"/>
            <ac:picMk id="10" creationId="{6EDC21C7-1035-15AB-BA6D-257DC085F1C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4DF4A-4A66-4792-B63B-9528085E594B}" type="datetimeFigureOut">
              <a:rPr lang="es-MX" smtClean="0"/>
              <a:t>28/03/2025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066C-4DFC-49B3-A2CD-0959B2125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81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D25E7-9CD1-5771-B61D-BF29D316F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6485C5-DB68-698B-B822-FF2553033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E389A0-2C31-6211-FF37-E009C270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28/03/2025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0F3BA8-EA7F-CC77-92D7-35E1E391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DA5EE7-F1DA-93ED-A712-AC2E3DD3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238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AFB8B-79CB-7C67-6FD4-2FF5A1F1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427674-B140-1B34-EBD6-0FDE05865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786E2D-02C8-E2B4-CA09-94F92E0F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28/03/2025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297033-2284-48EC-4D1F-06F34CB6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F9BCC-38F3-6DE6-1197-92FC900A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911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44D9C1-CEDA-8DA9-FA82-FA624EA66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7B7B99-61F8-61D9-ADA6-2E786D37E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79865A-3C23-AFB6-8640-0AE947EA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28/03/2025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331A9-927D-80EB-99BF-AD8BFA81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C1DAE5-6B63-9CB4-1F12-54578AEA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03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0F49E-E8DF-A3B6-AC1D-508ADF48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527C14-0CC9-2D79-5D89-7BE4420C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FD771-6E70-A0EA-5273-CF4E0DC9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28/03/2025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E4117-4523-0077-64BA-17664CEE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3AF22D-947E-D527-C43D-8509E11C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636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011A7-8E37-63EB-EBF7-1BB4E363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58FA3-4ED0-B426-B629-BA05ABA4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917F22-4D54-AD6E-EFFD-8EDECBB1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28/03/2025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6EE1F-6526-0AA8-200E-F83FBD33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52A467-6C2B-2681-8C11-50CD7374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20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AFA8-FF12-140D-48E4-E3E1A406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F53197-E067-5116-D0CA-5936ABE91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0BB1D6-AB51-D538-D198-07ED583A3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1BA692-D9C1-6095-7160-E05EE6C2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28/03/2025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7EACDB-A83B-8B0A-D3F5-94C86162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0A3C2B-348B-9B73-EA1C-5D5F1641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75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11E92-7DBB-554F-7037-5BAC61FC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68639F-3FCE-6E71-5617-4F9ED0682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D8C40-93E3-7E84-6B45-7C4BDA538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8B18E6-214A-AFF4-FE0F-FB09EDF47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F82F7-15AC-9677-9BFD-463839E6E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34676B-FD43-F355-4301-4817ED0A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28/03/2025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40ADF7-C1E9-60BC-07EC-0D78282E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6542CD-CF54-D55B-1905-208754FA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80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921AA-7168-6355-3EB1-35F86C8C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7E5715-A3F5-DCEA-171E-5A048265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28/03/2025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15CE62-30BF-63D9-CEE2-041D2F08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0AC0BA-C3D8-CCFD-2A78-D897B497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77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E4C4DD-9930-D46B-FA04-7E1F43C2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28/03/2025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806A27-0273-729B-F655-CF88FC20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6850B9-A946-2BA8-3257-A02224B7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03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16575-EE50-7F9E-2AE5-2A12F594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7DEF1-F876-0AB2-F7FB-A9CFFA93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3CFE-32B3-C17A-AB93-B32D6FC9B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E5428B-2012-6868-B8EE-555EBBA8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28/03/2025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654BD3-48C7-4FEC-94A0-47C48794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5EB369-6655-BADD-D84E-5EB3E9CE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159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95EFE-B941-4DD2-AF62-69517D3C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D7593C-D8A8-E8E3-9FAB-11D417241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C5DBE3-44EE-53DE-8374-EB486E5BA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2D233B-28F9-7ED2-3F1E-381342D2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28/03/2025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709DFE-1E07-F78C-9DC1-0BED7B90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B8DE71-908C-A67A-6EF4-310D9C06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70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0DBC36-8E77-4703-C35F-ED303191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CC56CF-728A-9CC5-1E97-B1DA3B2EE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9FE9FA-3051-C465-2A7A-254C75570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C37FA1-23EA-46BB-B28C-B7324C7781DA}" type="datetimeFigureOut">
              <a:rPr lang="es-MX" smtClean="0"/>
              <a:t>28/03/2025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086F5-BF7D-E257-CC01-888998756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FAC3C-1DC5-6D8D-909B-38A240113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29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5E2DBB7-EF86-3543-C653-A8BDB77C5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02" y="10886"/>
            <a:ext cx="12226002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0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CE666-CA2A-A3F6-F29B-BEB8479D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3CF9F9B-CD61-D797-28BE-974A2A74E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1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8BC56-2B4E-6E88-602E-91C855D6B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22765CF-443A-6AB5-C947-48CB3661D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AE845A-3C81-72A4-5B2A-A611895BA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0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2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3A00A-C3AA-6F2C-18CA-7E2631BE3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15E3CC1-9DDE-6D94-471B-A0173A86D9CB}"/>
              </a:ext>
            </a:extLst>
          </p:cNvPr>
          <p:cNvSpPr txBox="1"/>
          <p:nvPr/>
        </p:nvSpPr>
        <p:spPr>
          <a:xfrm>
            <a:off x="6601097" y="2159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4D12B08-682F-C1E2-65A0-7D39755F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"/>
            <a:ext cx="12272958" cy="68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7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169C22-1B99-FA41-22CC-12E38839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4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9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2BA3F-8945-0CF7-7B16-41CD4EA50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B741188-6090-FE7E-79B2-02EE8B000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6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EDC21C7-1035-15AB-BA6D-257DC085F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2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7F08E-01DB-AB66-FA63-1CDA4FC58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09DFA85-0F71-207F-9EFB-2CA9C2B64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2703" cy="68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160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040BB1B8C8E49AA64D82ADA2B1893" ma:contentTypeVersion="16" ma:contentTypeDescription="Create a new document." ma:contentTypeScope="" ma:versionID="730c5c299f6f98d584572c542df70039">
  <xsd:schema xmlns:xsd="http://www.w3.org/2001/XMLSchema" xmlns:xs="http://www.w3.org/2001/XMLSchema" xmlns:p="http://schemas.microsoft.com/office/2006/metadata/properties" xmlns:ns2="b8982d69-4a65-4ac6-8d18-5a855f444b60" xmlns:ns3="d99e0ac4-ade7-4738-b9b3-18898e7553d1" targetNamespace="http://schemas.microsoft.com/office/2006/metadata/properties" ma:root="true" ma:fieldsID="3106a25f8d7e49e84dfd7a55c5d5c9a1" ns2:_="" ns3:_="">
    <xsd:import namespace="b8982d69-4a65-4ac6-8d18-5a855f444b60"/>
    <xsd:import namespace="d99e0ac4-ade7-4738-b9b3-18898e7553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82d69-4a65-4ac6-8d18-5a855f444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737cc7-b49b-45d8-bd2f-6f4fb9e3d7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e0ac4-ade7-4738-b9b3-18898e7553d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ab7556d-7a37-4063-9267-83de3c121577}" ma:internalName="TaxCatchAll" ma:showField="CatchAllData" ma:web="d99e0ac4-ade7-4738-b9b3-18898e7553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82d69-4a65-4ac6-8d18-5a855f444b60">
      <Terms xmlns="http://schemas.microsoft.com/office/infopath/2007/PartnerControls"/>
    </lcf76f155ced4ddcb4097134ff3c332f>
    <TaxCatchAll xmlns="d99e0ac4-ade7-4738-b9b3-18898e7553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3839DA-73C2-495A-AE18-66E130782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82d69-4a65-4ac6-8d18-5a855f444b60"/>
    <ds:schemaRef ds:uri="d99e0ac4-ade7-4738-b9b3-18898e7553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2ECE5A-172A-4D15-A84B-91393FA4465D}">
  <ds:schemaRefs>
    <ds:schemaRef ds:uri="http://schemas.microsoft.com/office/2006/metadata/properties"/>
    <ds:schemaRef ds:uri="http://schemas.microsoft.com/office/infopath/2007/PartnerControls"/>
    <ds:schemaRef ds:uri="b8982d69-4a65-4ac6-8d18-5a855f444b60"/>
    <ds:schemaRef ds:uri="d99e0ac4-ade7-4738-b9b3-18898e7553d1"/>
  </ds:schemaRefs>
</ds:datastoreItem>
</file>

<file path=customXml/itemProps3.xml><?xml version="1.0" encoding="utf-8"?>
<ds:datastoreItem xmlns:ds="http://schemas.openxmlformats.org/officeDocument/2006/customXml" ds:itemID="{6E159E92-C0D9-4622-AF35-19F00E5F121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f1edb36-330e-4e4a-977b-7aab1eeefb86}" enabled="0" method="" siteId="{cf1edb36-330e-4e4a-977b-7aab1eeefb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6853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Medrano Gertrudis Graciela</dc:creator>
  <cp:lastModifiedBy>Medrano Gertrudis Graciela</cp:lastModifiedBy>
  <cp:revision>388</cp:revision>
  <dcterms:created xsi:type="dcterms:W3CDTF">2025-01-28T18:35:01Z</dcterms:created>
  <dcterms:modified xsi:type="dcterms:W3CDTF">2025-03-28T16:59:02Z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0x010100415040BB1B8C8E49AA64D82ADA2B1893</vt:lpwstr>
  </property>
  <property fmtid="{D5CDD505-2E9C-101B-9397-08002B2CF9AE}" pid="3" name="MediaServiceImageTags">
    <vt:lpwstr/>
  </property>
</Properties>
</file>