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32CE33C-7E5C-5646-3A5F-F45C126EE256}" v="5" dt="2025-04-09T01:39:58.40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77" d="100"/>
          <a:sy n="77" d="100"/>
        </p:scale>
        <p:origin x="869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edrano Gertrudis Graciela" userId="9e07fe8b-fd96-4e69-868a-89f7a2a3feda" providerId="ADAL" clId="{8375CF11-6833-492A-A515-162CE40CC9D7}"/>
    <pc:docChg chg="custSel modSld">
      <pc:chgData name="Medrano Gertrudis Graciela" userId="9e07fe8b-fd96-4e69-868a-89f7a2a3feda" providerId="ADAL" clId="{8375CF11-6833-492A-A515-162CE40CC9D7}" dt="2025-03-27T01:05:58.352" v="1294" actId="14100"/>
      <pc:docMkLst>
        <pc:docMk/>
      </pc:docMkLst>
      <pc:sldChg chg="addSp delSp modSp mod">
        <pc:chgData name="Medrano Gertrudis Graciela" userId="9e07fe8b-fd96-4e69-868a-89f7a2a3feda" providerId="ADAL" clId="{8375CF11-6833-492A-A515-162CE40CC9D7}" dt="2025-03-27T01:05:58.352" v="1294" actId="14100"/>
        <pc:sldMkLst>
          <pc:docMk/>
          <pc:sldMk cId="4000540551" sldId="256"/>
        </pc:sldMkLst>
        <pc:spChg chg="add mod">
          <ac:chgData name="Medrano Gertrudis Graciela" userId="9e07fe8b-fd96-4e69-868a-89f7a2a3feda" providerId="ADAL" clId="{8375CF11-6833-492A-A515-162CE40CC9D7}" dt="2025-03-27T01:05:17.037" v="1279" actId="20577"/>
          <ac:spMkLst>
            <pc:docMk/>
            <pc:sldMk cId="4000540551" sldId="256"/>
            <ac:spMk id="2" creationId="{83FB8A06-A01F-648F-A178-8A61F235ECE7}"/>
          </ac:spMkLst>
        </pc:spChg>
        <pc:picChg chg="add mod">
          <ac:chgData name="Medrano Gertrudis Graciela" userId="9e07fe8b-fd96-4e69-868a-89f7a2a3feda" providerId="ADAL" clId="{8375CF11-6833-492A-A515-162CE40CC9D7}" dt="2025-03-27T01:05:58.352" v="1294" actId="14100"/>
          <ac:picMkLst>
            <pc:docMk/>
            <pc:sldMk cId="4000540551" sldId="256"/>
            <ac:picMk id="4" creationId="{65B6F640-9176-9252-1F21-BA576E4E32C9}"/>
          </ac:picMkLst>
        </pc:picChg>
        <pc:picChg chg="del">
          <ac:chgData name="Medrano Gertrudis Graciela" userId="9e07fe8b-fd96-4e69-868a-89f7a2a3feda" providerId="ADAL" clId="{8375CF11-6833-492A-A515-162CE40CC9D7}" dt="2025-03-27T01:05:40.548" v="1281" actId="478"/>
          <ac:picMkLst>
            <pc:docMk/>
            <pc:sldMk cId="4000540551" sldId="256"/>
            <ac:picMk id="5" creationId="{FF60EEFD-6657-B10C-AA6B-5DA2BE64A658}"/>
          </ac:picMkLst>
        </pc:picChg>
      </pc:sldChg>
    </pc:docChg>
  </pc:docChgLst>
  <pc:docChgLst>
    <pc:chgData name="Medrano Gertrudis Graciela" userId="S::gmedrano@lcred.org::9e07fe8b-fd96-4e69-868a-89f7a2a3feda" providerId="AD" clId="Web-{732CE33C-7E5C-5646-3A5F-F45C126EE256}"/>
    <pc:docChg chg="modSld">
      <pc:chgData name="Medrano Gertrudis Graciela" userId="S::gmedrano@lcred.org::9e07fe8b-fd96-4e69-868a-89f7a2a3feda" providerId="AD" clId="Web-{732CE33C-7E5C-5646-3A5F-F45C126EE256}" dt="2025-04-09T01:39:58.405" v="4" actId="14100"/>
      <pc:docMkLst>
        <pc:docMk/>
      </pc:docMkLst>
      <pc:sldChg chg="delSp modSp">
        <pc:chgData name="Medrano Gertrudis Graciela" userId="S::gmedrano@lcred.org::9e07fe8b-fd96-4e69-868a-89f7a2a3feda" providerId="AD" clId="Web-{732CE33C-7E5C-5646-3A5F-F45C126EE256}" dt="2025-04-09T01:39:58.405" v="4" actId="14100"/>
        <pc:sldMkLst>
          <pc:docMk/>
          <pc:sldMk cId="4000540551" sldId="256"/>
        </pc:sldMkLst>
        <pc:spChg chg="del">
          <ac:chgData name="Medrano Gertrudis Graciela" userId="S::gmedrano@lcred.org::9e07fe8b-fd96-4e69-868a-89f7a2a3feda" providerId="AD" clId="Web-{732CE33C-7E5C-5646-3A5F-F45C126EE256}" dt="2025-04-09T01:39:48.186" v="1"/>
          <ac:spMkLst>
            <pc:docMk/>
            <pc:sldMk cId="4000540551" sldId="256"/>
            <ac:spMk id="2" creationId="{83FB8A06-A01F-648F-A178-8A61F235ECE7}"/>
          </ac:spMkLst>
        </pc:spChg>
        <pc:picChg chg="mod">
          <ac:chgData name="Medrano Gertrudis Graciela" userId="S::gmedrano@lcred.org::9e07fe8b-fd96-4e69-868a-89f7a2a3feda" providerId="AD" clId="Web-{732CE33C-7E5C-5646-3A5F-F45C126EE256}" dt="2025-04-09T01:39:58.405" v="4" actId="14100"/>
          <ac:picMkLst>
            <pc:docMk/>
            <pc:sldMk cId="4000540551" sldId="256"/>
            <ac:picMk id="4" creationId="{65B6F640-9176-9252-1F21-BA576E4E32C9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166561C-1813-1B6B-A3C1-219708979FA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830FCF7-1BF8-0505-66FE-54BB7F1F4D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13CF21F-E6EC-82D4-48A3-FF5282C7A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59731-77E5-46B0-B8FC-33651ED64C10}" type="datetimeFigureOut">
              <a:rPr lang="es-MX" smtClean="0"/>
              <a:t>08/04/2025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C9C45E4-B114-E7CE-A26C-D1301017A8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17A6ECE-99C5-00F7-AD02-764AA98BE6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0CAF9-CA00-433B-A964-B1613943EA8C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608611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A21E8B0-E704-6942-0760-281B5D48E0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55340B9E-0CD6-3C46-086C-E92AD58729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FE561F9-6D7C-F77F-B9D6-BEC60B6906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59731-77E5-46B0-B8FC-33651ED64C10}" type="datetimeFigureOut">
              <a:rPr lang="es-MX" smtClean="0"/>
              <a:t>08/04/2025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CE590E6-1853-2899-CEFF-481B284239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726F705-01DF-A48E-803A-75135BCA0C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0CAF9-CA00-433B-A964-B1613943EA8C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543940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F6310A4A-E440-6348-DC65-A69EC586E93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46C97E5-EEBC-F14C-4736-0BAE8F2A31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444364C-AF6E-8ECE-167F-19DC6D1619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59731-77E5-46B0-B8FC-33651ED64C10}" type="datetimeFigureOut">
              <a:rPr lang="es-MX" smtClean="0"/>
              <a:t>08/04/2025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27F74C1-9378-8274-40AD-EE8B60B19E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081092F-0226-2739-2B98-E3D6752899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0CAF9-CA00-433B-A964-B1613943EA8C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335801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99E02E-65DC-D20D-8753-D57206E2E6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81074BD-647A-2495-25D8-E10589D7B9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E76E339-E67E-111F-EEAE-697490F0F5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59731-77E5-46B0-B8FC-33651ED64C10}" type="datetimeFigureOut">
              <a:rPr lang="es-MX" smtClean="0"/>
              <a:t>08/04/2025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09D1135-8EFE-39DD-6AE0-86C9E2DE4C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6331B31-E56C-D3A8-21D5-EBB5FE654B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0CAF9-CA00-433B-A964-B1613943EA8C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06151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62E33A0-0FE4-E0E4-D941-ABE1A8C8F0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300F873-F6E6-37D2-0E8A-9A6AF1D6A4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EFE50A8-8882-21D3-6F85-E4ABEC43EA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59731-77E5-46B0-B8FC-33651ED64C10}" type="datetimeFigureOut">
              <a:rPr lang="es-MX" smtClean="0"/>
              <a:t>08/04/2025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327DC50-160C-4026-FEE7-11AA4A7511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3619F04-7C15-3F60-15D5-46EDD751DA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0CAF9-CA00-433B-A964-B1613943EA8C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612984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07001D-6669-8B21-2186-4ADA1C2043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4868E61-8D71-4755-1AB6-2D6914A4FA3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CD988A7-5160-B449-448E-4565CFFF5A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2ED3C6B-4E51-4286-0405-5E99A66E8B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59731-77E5-46B0-B8FC-33651ED64C10}" type="datetimeFigureOut">
              <a:rPr lang="es-MX" smtClean="0"/>
              <a:t>08/04/2025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72A7048-B287-93F9-E933-DEA7BA1860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FCCA628-6EE5-3C38-7964-37789CEF0F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0CAF9-CA00-433B-A964-B1613943EA8C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912000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D6716B3-FFF0-DA39-B620-FE6A100E45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3A81674-5488-BF55-5268-305545C7F6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6E92F76-1713-C9E3-0F0A-F1E0C2F1BB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878A940-20AE-C028-6B0F-EF6D2ACDCB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F58B9771-776C-59C4-AEB3-530E11C6D6D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398AD91F-25E5-A26D-4CEE-13652ACFEE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59731-77E5-46B0-B8FC-33651ED64C10}" type="datetimeFigureOut">
              <a:rPr lang="es-MX" smtClean="0"/>
              <a:t>08/04/2025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719E6F4B-98F0-0A19-1F7A-80CFEB37A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1C981B7C-CDF4-B022-D411-D2BBFF9C8D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0CAF9-CA00-433B-A964-B1613943EA8C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613688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5C7C974-0B09-5747-140F-A2E1BDC68D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0BF60E78-6FFB-B30D-86B3-1DFD051956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59731-77E5-46B0-B8FC-33651ED64C10}" type="datetimeFigureOut">
              <a:rPr lang="es-MX" smtClean="0"/>
              <a:t>08/04/2025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73912EFB-BCAE-1871-34E6-A8E9CA9637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2590732A-5639-C507-0725-894B3EFBDB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0CAF9-CA00-433B-A964-B1613943EA8C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250399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8F1E0BFC-AEB1-BDA9-5AB4-05087447A6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59731-77E5-46B0-B8FC-33651ED64C10}" type="datetimeFigureOut">
              <a:rPr lang="es-MX" smtClean="0"/>
              <a:t>08/04/2025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3C1BED5B-9067-B7ED-3E6E-8A35AD6F55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6626F909-EFA0-6D62-F41E-C74EF4EAB8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0CAF9-CA00-433B-A964-B1613943EA8C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631646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1707C4D-6192-BA2B-A15C-B05D479A6E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7253B64-49F4-9F5F-741F-3B0D594A6B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CE1AEE52-4B86-4206-D880-FE1F1681DF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DE1C458-6315-C502-877E-0E5AF19821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59731-77E5-46B0-B8FC-33651ED64C10}" type="datetimeFigureOut">
              <a:rPr lang="es-MX" smtClean="0"/>
              <a:t>08/04/2025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845DFB6-5D8D-3A3D-B5E1-1A70C6C4A4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82DA8F3-D4C0-DE3C-279A-C88F9FF86F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0CAF9-CA00-433B-A964-B1613943EA8C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925463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8F08A52-545B-125B-860A-2F92500374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2C4065E5-7BD8-F9AF-7952-D23809E2AE6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D1A96F1-783B-74D4-0B99-9A25607CD5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897E4BD-9904-5AD3-A72E-A18225BCE3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59731-77E5-46B0-B8FC-33651ED64C10}" type="datetimeFigureOut">
              <a:rPr lang="es-MX" smtClean="0"/>
              <a:t>08/04/2025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910CEC6-33FC-355C-D3E8-B39012F71D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E425E68-D6CA-1CA4-C52D-F0DBD14ECC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0CAF9-CA00-433B-A964-B1613943EA8C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950996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952DD521-D7B2-68AF-E00D-AC91E7A9D3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BDE14C5-C8B5-6517-17F8-3E534CC02D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6A2C02F-0A2D-2ED5-2081-113BDCF07BA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5D59731-77E5-46B0-B8FC-33651ED64C10}" type="datetimeFigureOut">
              <a:rPr lang="es-MX" smtClean="0"/>
              <a:t>08/04/2025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7A4AE20-4BF8-36F1-2D21-CEBD09070F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693AF8E-92C9-C40C-9716-2F6A8A3C5FA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260CAF9-CA00-433B-A964-B1613943EA8C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831847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65B6F640-9176-9252-1F21-BA576E4E32C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3" y="13326"/>
            <a:ext cx="12307314" cy="6844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054055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98</Words>
  <Application>Microsoft Office PowerPoint</Application>
  <PresentationFormat>Widescreen</PresentationFormat>
  <Paragraphs>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Tema de Office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Medrano Gertrudis Graciela</dc:creator>
  <cp:lastModifiedBy>Medrano Gertrudis Graciela</cp:lastModifiedBy>
  <cp:revision>4</cp:revision>
  <dcterms:created xsi:type="dcterms:W3CDTF">2025-03-19T23:30:46Z</dcterms:created>
  <dcterms:modified xsi:type="dcterms:W3CDTF">2025-04-09T01:40:01Z</dcterms:modified>
</cp:coreProperties>
</file>