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CE33C-7E5C-5646-3A5F-F45C126EE256}" v="5" dt="2025-04-09T01:39:58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drano Gertrudis Graciela" userId="9e07fe8b-fd96-4e69-868a-89f7a2a3feda" providerId="ADAL" clId="{8375CF11-6833-492A-A515-162CE40CC9D7}"/>
    <pc:docChg chg="custSel modSld">
      <pc:chgData name="Medrano Gertrudis Graciela" userId="9e07fe8b-fd96-4e69-868a-89f7a2a3feda" providerId="ADAL" clId="{8375CF11-6833-492A-A515-162CE40CC9D7}" dt="2025-03-27T01:05:58.352" v="1294" actId="14100"/>
      <pc:docMkLst>
        <pc:docMk/>
      </pc:docMkLst>
      <pc:sldChg chg="addSp delSp modSp mod">
        <pc:chgData name="Medrano Gertrudis Graciela" userId="9e07fe8b-fd96-4e69-868a-89f7a2a3feda" providerId="ADAL" clId="{8375CF11-6833-492A-A515-162CE40CC9D7}" dt="2025-03-27T01:05:58.352" v="1294" actId="14100"/>
        <pc:sldMkLst>
          <pc:docMk/>
          <pc:sldMk cId="4000540551" sldId="256"/>
        </pc:sldMkLst>
        <pc:spChg chg="add mod">
          <ac:chgData name="Medrano Gertrudis Graciela" userId="9e07fe8b-fd96-4e69-868a-89f7a2a3feda" providerId="ADAL" clId="{8375CF11-6833-492A-A515-162CE40CC9D7}" dt="2025-03-27T01:05:17.037" v="1279" actId="20577"/>
          <ac:spMkLst>
            <pc:docMk/>
            <pc:sldMk cId="4000540551" sldId="256"/>
            <ac:spMk id="2" creationId="{83FB8A06-A01F-648F-A178-8A61F235ECE7}"/>
          </ac:spMkLst>
        </pc:spChg>
        <pc:picChg chg="add mod">
          <ac:chgData name="Medrano Gertrudis Graciela" userId="9e07fe8b-fd96-4e69-868a-89f7a2a3feda" providerId="ADAL" clId="{8375CF11-6833-492A-A515-162CE40CC9D7}" dt="2025-03-27T01:05:58.352" v="1294" actId="14100"/>
          <ac:picMkLst>
            <pc:docMk/>
            <pc:sldMk cId="4000540551" sldId="256"/>
            <ac:picMk id="4" creationId="{65B6F640-9176-9252-1F21-BA576E4E32C9}"/>
          </ac:picMkLst>
        </pc:picChg>
        <pc:picChg chg="del">
          <ac:chgData name="Medrano Gertrudis Graciela" userId="9e07fe8b-fd96-4e69-868a-89f7a2a3feda" providerId="ADAL" clId="{8375CF11-6833-492A-A515-162CE40CC9D7}" dt="2025-03-27T01:05:40.548" v="1281" actId="478"/>
          <ac:picMkLst>
            <pc:docMk/>
            <pc:sldMk cId="4000540551" sldId="256"/>
            <ac:picMk id="5" creationId="{FF60EEFD-6657-B10C-AA6B-5DA2BE64A658}"/>
          </ac:picMkLst>
        </pc:picChg>
      </pc:sldChg>
    </pc:docChg>
  </pc:docChgLst>
  <pc:docChgLst>
    <pc:chgData name="Medrano Gertrudis Graciela" userId="S::gmedrano@lcred.org::9e07fe8b-fd96-4e69-868a-89f7a2a3feda" providerId="AD" clId="Web-{732CE33C-7E5C-5646-3A5F-F45C126EE256}"/>
    <pc:docChg chg="modSld">
      <pc:chgData name="Medrano Gertrudis Graciela" userId="S::gmedrano@lcred.org::9e07fe8b-fd96-4e69-868a-89f7a2a3feda" providerId="AD" clId="Web-{732CE33C-7E5C-5646-3A5F-F45C126EE256}" dt="2025-04-09T01:39:58.405" v="4" actId="14100"/>
      <pc:docMkLst>
        <pc:docMk/>
      </pc:docMkLst>
      <pc:sldChg chg="delSp modSp">
        <pc:chgData name="Medrano Gertrudis Graciela" userId="S::gmedrano@lcred.org::9e07fe8b-fd96-4e69-868a-89f7a2a3feda" providerId="AD" clId="Web-{732CE33C-7E5C-5646-3A5F-F45C126EE256}" dt="2025-04-09T01:39:58.405" v="4" actId="14100"/>
        <pc:sldMkLst>
          <pc:docMk/>
          <pc:sldMk cId="4000540551" sldId="256"/>
        </pc:sldMkLst>
        <pc:spChg chg="del">
          <ac:chgData name="Medrano Gertrudis Graciela" userId="S::gmedrano@lcred.org::9e07fe8b-fd96-4e69-868a-89f7a2a3feda" providerId="AD" clId="Web-{732CE33C-7E5C-5646-3A5F-F45C126EE256}" dt="2025-04-09T01:39:48.186" v="1"/>
          <ac:spMkLst>
            <pc:docMk/>
            <pc:sldMk cId="4000540551" sldId="256"/>
            <ac:spMk id="2" creationId="{83FB8A06-A01F-648F-A178-8A61F235ECE7}"/>
          </ac:spMkLst>
        </pc:spChg>
        <pc:picChg chg="mod">
          <ac:chgData name="Medrano Gertrudis Graciela" userId="S::gmedrano@lcred.org::9e07fe8b-fd96-4e69-868a-89f7a2a3feda" providerId="AD" clId="Web-{732CE33C-7E5C-5646-3A5F-F45C126EE256}" dt="2025-04-09T01:39:58.405" v="4" actId="14100"/>
          <ac:picMkLst>
            <pc:docMk/>
            <pc:sldMk cId="4000540551" sldId="256"/>
            <ac:picMk id="4" creationId="{65B6F640-9176-9252-1F21-BA576E4E32C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6561C-1813-1B6B-A3C1-21970897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30FCF7-1BF8-0505-66FE-54BB7F1F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3CF21F-E6EC-82D4-48A3-FF5282C7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9C45E4-B114-E7CE-A26C-D1301017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7A6ECE-99C5-00F7-AD02-764AA98B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86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1E8B0-E704-6942-0760-281B5D48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340B9E-0CD6-3C46-086C-E92AD5872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E561F9-6D7C-F77F-B9D6-BEC60B69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E590E6-1853-2899-CEFF-481B2842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26F705-01DF-A48E-803A-75135BCA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39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310A4A-E440-6348-DC65-A69EC586E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6C97E5-EEBC-F14C-4736-0BAE8F2A3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44364C-AF6E-8ECE-167F-19DC6D16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7F74C1-9378-8274-40AD-EE8B60B1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81092F-0226-2739-2B98-E3D67528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58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9E02E-65DC-D20D-8753-D57206E2E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1074BD-647A-2495-25D8-E10589D7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76E339-E67E-111F-EEAE-697490F0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9D1135-8EFE-39DD-6AE0-86C9E2DE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31B31-E56C-D3A8-21D5-EBB5FE65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1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E33A0-0FE4-E0E4-D941-ABE1A8C8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00F873-F6E6-37D2-0E8A-9A6AF1D6A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FE50A8-8882-21D3-6F85-E4ABEC43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7DC50-160C-4026-FEE7-11AA4A751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19F04-7C15-3F60-15D5-46EDD751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29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7001D-6669-8B21-2186-4ADA1C204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868E61-8D71-4755-1AB6-2D6914A4F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D988A7-5160-B449-448E-4565CFFF5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ED3C6B-4E51-4286-0405-5E99A66E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2A7048-B287-93F9-E933-DEA7BA18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CCA628-6EE5-3C38-7964-37789CEF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2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16B3-FFF0-DA39-B620-FE6A100E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A81674-5488-BF55-5268-305545C7F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E92F76-1713-C9E3-0F0A-F1E0C2F1B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78A940-20AE-C028-6B0F-EF6D2ACDC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8B9771-776C-59C4-AEB3-530E11C6D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8AD91F-25E5-A26D-4CEE-13652ACFE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9E6F4B-98F0-0A19-1F7A-80CFEB37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981B7C-CDF4-B022-D411-D2BBFF9C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36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974-0B09-5747-140F-A2E1BDC6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F60E78-6FFB-B30D-86B3-1DFD0519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912EFB-BCAE-1871-34E6-A8E9CA96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90732A-5639-C507-0725-894B3EFB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03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F1E0BFC-AEB1-BDA9-5AB4-05087447A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1BED5B-9067-B7ED-3E6E-8A35AD6F5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26F909-EFA0-6D62-F41E-C74EF4EAB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16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07C4D-6192-BA2B-A15C-B05D479A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253B64-49F4-9F5F-741F-3B0D594A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1AEE52-4B86-4206-D880-FE1F1681D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E1C458-6315-C502-877E-0E5AF198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45DFB6-5D8D-3A3D-B5E1-1A70C6C4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2DA8F3-D4C0-DE3C-279A-C88F9FF8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54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08A52-545B-125B-860A-2F925003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C4065E5-7BD8-F9AF-7952-D23809E2A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1A96F1-783B-74D4-0B99-9A25607CD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97E4BD-9904-5AD3-A72E-A18225BCE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10CEC6-33FC-355C-D3E8-B39012F7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425E68-D6CA-1CA4-C52D-F0DBD14E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09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52DD521-D7B2-68AF-E00D-AC91E7A9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DE14C5-C8B5-6517-17F8-3E534CC02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A2C02F-0A2D-2ED5-2081-113BDCF07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D59731-77E5-46B0-B8FC-33651ED64C10}" type="datetimeFigureOut">
              <a:rPr lang="es-MX" smtClean="0"/>
              <a:t>08/04/2025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A4AE20-4BF8-36F1-2D21-CEBD09070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3AF8E-92C9-C40C-9716-2F6A8A3C5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60CAF9-CA00-433B-A964-B1613943EA8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18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5B6F640-9176-9252-1F21-BA576E4E3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" y="13326"/>
            <a:ext cx="12307314" cy="68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40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Medrano Gertrudis Graciela</dc:creator>
  <cp:lastModifiedBy>Medrano Gertrudis Graciela</cp:lastModifiedBy>
  <cp:revision>4</cp:revision>
  <dcterms:created xsi:type="dcterms:W3CDTF">2025-03-19T23:30:46Z</dcterms:created>
  <dcterms:modified xsi:type="dcterms:W3CDTF">2025-04-09T01:40:01Z</dcterms:modified>
</cp:coreProperties>
</file>