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263" r:id="rId6"/>
    <p:sldId id="266" r:id="rId7"/>
    <p:sldId id="264" r:id="rId8"/>
    <p:sldId id="265" r:id="rId9"/>
  </p:sldIdLst>
  <p:sldSz cx="12192000" cy="6858000"/>
  <p:notesSz cx="7315200" cy="96012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589B61-180A-3064-781F-EABC457CF0BE}" v="36" dt="2025-05-07T18:40:15.1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4DF4A-4A66-4792-B63B-9528085E594B}" type="datetimeFigureOut">
              <a:rPr lang="es-MX" smtClean="0"/>
              <a:t>07/05/2025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6066C-4DFC-49B3-A2CD-0959B2125F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4811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Material: </a:t>
            </a:r>
          </a:p>
          <a:p>
            <a:pPr marL="171450" indent="-171450">
              <a:buFontTx/>
              <a:buChar char="-"/>
            </a:pPr>
            <a:r>
              <a:rPr lang="es-MX" dirty="0"/>
              <a:t>Descargable con imagen de cinco panes y dos peces.</a:t>
            </a:r>
          </a:p>
          <a:p>
            <a:pPr marL="171450" indent="-171450">
              <a:buFontTx/>
              <a:buChar char="-"/>
            </a:pPr>
            <a:r>
              <a:rPr lang="es-MX" dirty="0"/>
              <a:t>Imagen o figura en bulto de Jesús.</a:t>
            </a:r>
          </a:p>
          <a:p>
            <a:pPr marL="171450" indent="-171450">
              <a:buFontTx/>
              <a:buChar char="-"/>
            </a:pPr>
            <a:r>
              <a:rPr lang="es-MX" dirty="0"/>
              <a:t>Pluma o lápiz por guía.</a:t>
            </a:r>
          </a:p>
          <a:p>
            <a:pPr marL="171450" indent="-171450">
              <a:buFontTx/>
              <a:buChar char="-"/>
            </a:pPr>
            <a:r>
              <a:rPr lang="es-MX" dirty="0"/>
              <a:t>Canasta.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6066C-4DFC-49B3-A2CD-0959B2125F55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0818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2D25E7-9CD1-5771-B61D-BF29D316F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6485C5-DB68-698B-B822-FF2553033F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E389A0-2C31-6211-FF37-E009C270C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7FA1-23EA-46BB-B28C-B7324C7781DA}" type="datetimeFigureOut">
              <a:rPr lang="es-MX" smtClean="0"/>
              <a:t>07/05/2025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0F3BA8-EA7F-CC77-92D7-35E1E3912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DA5EE7-F1DA-93ED-A712-AC2E3DD3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1D86-3009-436C-ACD4-F337104007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2389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8AFB8B-79CB-7C67-6FD4-2FF5A1F1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C427674-B140-1B34-EBD6-0FDE05865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786E2D-02C8-E2B4-CA09-94F92E0F5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7FA1-23EA-46BB-B28C-B7324C7781DA}" type="datetimeFigureOut">
              <a:rPr lang="es-MX" smtClean="0"/>
              <a:t>07/05/2025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297033-2284-48EC-4D1F-06F34CB67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5F9BCC-38F3-6DE6-1197-92FC900A6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1D86-3009-436C-ACD4-F337104007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911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444D9C1-CEDA-8DA9-FA82-FA624EA666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D7B7B99-61F8-61D9-ADA6-2E786D37E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79865A-3C23-AFB6-8640-0AE947EA9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7FA1-23EA-46BB-B28C-B7324C7781DA}" type="datetimeFigureOut">
              <a:rPr lang="es-MX" smtClean="0"/>
              <a:t>07/05/2025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0331A9-927D-80EB-99BF-AD8BFA81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C1DAE5-6B63-9CB4-1F12-54578AEA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1D86-3009-436C-ACD4-F337104007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303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50F49E-E8DF-A3B6-AC1D-508ADF487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527C14-0CC9-2D79-5D89-7BE4420C1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DFD771-6E70-A0EA-5273-CF4E0DC90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7FA1-23EA-46BB-B28C-B7324C7781DA}" type="datetimeFigureOut">
              <a:rPr lang="es-MX" smtClean="0"/>
              <a:t>07/05/2025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8E4117-4523-0077-64BA-17664CEED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3AF22D-947E-D527-C43D-8509E11C6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1D86-3009-436C-ACD4-F337104007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636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011A7-8E37-63EB-EBF7-1BB4E3630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C58FA3-4ED0-B426-B629-BA05ABA4B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917F22-4D54-AD6E-EFFD-8EDECBB18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7FA1-23EA-46BB-B28C-B7324C7781DA}" type="datetimeFigureOut">
              <a:rPr lang="es-MX" smtClean="0"/>
              <a:t>07/05/2025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06EE1F-6526-0AA8-200E-F83FBD330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52A467-6C2B-2681-8C11-50CD7374A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1D86-3009-436C-ACD4-F337104007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1204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BAFA8-FF12-140D-48E4-E3E1A4069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F53197-E067-5116-D0CA-5936ABE91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0BB1D6-AB51-D538-D198-07ED583A3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1BA692-D9C1-6095-7160-E05EE6C22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7FA1-23EA-46BB-B28C-B7324C7781DA}" type="datetimeFigureOut">
              <a:rPr lang="es-MX" smtClean="0"/>
              <a:t>07/05/2025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7EACDB-A83B-8B0A-D3F5-94C86162B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0A3C2B-348B-9B73-EA1C-5D5F1641A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1D86-3009-436C-ACD4-F337104007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3753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D11E92-7DBB-554F-7037-5BAC61FC4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68639F-3FCE-6E71-5617-4F9ED0682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1D8C40-93E3-7E84-6B45-7C4BDA538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8B18E6-214A-AFF4-FE0F-FB09EDF477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6F82F7-15AC-9677-9BFD-463839E6E4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534676B-FD43-F355-4301-4817ED0A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7FA1-23EA-46BB-B28C-B7324C7781DA}" type="datetimeFigureOut">
              <a:rPr lang="es-MX" smtClean="0"/>
              <a:t>07/05/2025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940ADF7-C1E9-60BC-07EC-0D78282E3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06542CD-CF54-D55B-1905-208754FA4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1D86-3009-436C-ACD4-F337104007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0800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5921AA-7168-6355-3EB1-35F86C8CC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7E5715-A3F5-DCEA-171E-5A0482653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7FA1-23EA-46BB-B28C-B7324C7781DA}" type="datetimeFigureOut">
              <a:rPr lang="es-MX" smtClean="0"/>
              <a:t>07/05/2025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15CE62-30BF-63D9-CEE2-041D2F089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E0AC0BA-C3D8-CCFD-2A78-D897B4974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1D86-3009-436C-ACD4-F337104007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9774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3E4C4DD-9930-D46B-FA04-7E1F43C2C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7FA1-23EA-46BB-B28C-B7324C7781DA}" type="datetimeFigureOut">
              <a:rPr lang="es-MX" smtClean="0"/>
              <a:t>07/05/2025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E806A27-0273-729B-F655-CF88FC205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D6850B9-A946-2BA8-3257-A02224B7F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1D86-3009-436C-ACD4-F337104007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503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816575-EE50-7F9E-2AE5-2A12F594B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97DEF1-F876-0AB2-F7FB-A9CFFA93D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3A3CFE-32B3-C17A-AB93-B32D6FC9B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E5428B-2012-6868-B8EE-555EBBA8A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7FA1-23EA-46BB-B28C-B7324C7781DA}" type="datetimeFigureOut">
              <a:rPr lang="es-MX" smtClean="0"/>
              <a:t>07/05/2025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654BD3-48C7-4FEC-94A0-47C48794C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5EB369-6655-BADD-D84E-5EB3E9CEA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1D86-3009-436C-ACD4-F337104007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1591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95EFE-B941-4DD2-AF62-69517D3CA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D7593C-D8A8-E8E3-9FAB-11D417241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AC5DBE3-44EE-53DE-8374-EB486E5BA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2D233B-28F9-7ED2-3F1E-381342D2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7FA1-23EA-46BB-B28C-B7324C7781DA}" type="datetimeFigureOut">
              <a:rPr lang="es-MX" smtClean="0"/>
              <a:t>07/05/2025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709DFE-1E07-F78C-9DC1-0BED7B900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B8DE71-908C-A67A-6EF4-310D9C06A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1D86-3009-436C-ACD4-F337104007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4707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F0DBC36-8E77-4703-C35F-ED303191C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CC56CF-728A-9CC5-1E97-B1DA3B2EE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9FE9FA-3051-C465-2A7A-254C75570A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C37FA1-23EA-46BB-B28C-B7324C7781DA}" type="datetimeFigureOut">
              <a:rPr lang="es-MX" smtClean="0"/>
              <a:t>07/05/2025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5086F5-BF7D-E257-CC01-888998756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3FAC3C-1DC5-6D8D-909B-38A240113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021D86-3009-436C-ACD4-F337104007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629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418DD8D-FB1C-94C5-F591-8DD1F682B417}"/>
              </a:ext>
            </a:extLst>
          </p:cNvPr>
          <p:cNvSpPr txBox="1"/>
          <p:nvPr/>
        </p:nvSpPr>
        <p:spPr>
          <a:xfrm>
            <a:off x="4766322" y="1446371"/>
            <a:ext cx="570913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4000" b="1" dirty="0">
                <a:latin typeface="Metropolis"/>
              </a:rPr>
              <a:t>ACTIVIDAD GRUPAL: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93D59C-87E4-0DA0-EB1D-7BDD010CC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983" y="2974258"/>
            <a:ext cx="2320599" cy="15178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1604C3-491B-F4CF-7A03-7AE07643F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611" y="2771467"/>
            <a:ext cx="2797404" cy="180053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5324D4A-5321-D324-EC54-30E1E4C89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495" y="-3663"/>
            <a:ext cx="12202990" cy="686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06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CE666-CA2A-A3F6-F29B-BEB8479DA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AD0EB8E2-2408-F97E-C989-D998940CACA4}"/>
              </a:ext>
            </a:extLst>
          </p:cNvPr>
          <p:cNvSpPr txBox="1"/>
          <p:nvPr/>
        </p:nvSpPr>
        <p:spPr>
          <a:xfrm>
            <a:off x="3578087" y="1611009"/>
            <a:ext cx="3659256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2000" dirty="0">
                <a:latin typeface="Metropolis" panose="00000500000000000000" pitchFamily="50" charset="0"/>
              </a:rPr>
              <a:t>Dedica unos minutos a contemplar la imagen de Jesús, ese rostro de Misericordia que con ternura mira tus luchas, tu pequeñez, tus carencias, y necesidades, así como tus talentos, tus esfuerzos, tu trabajo, todo eso que haces por amor y que Él conoce…preséntaselo, ponlo ante Él.</a:t>
            </a:r>
            <a:endParaRPr lang="en-US"/>
          </a:p>
        </p:txBody>
      </p:sp>
      <p:pic>
        <p:nvPicPr>
          <p:cNvPr id="5" name="Imagen 4" descr="Texto&#10;&#10;El contenido generado por IA puede ser incorrecto.">
            <a:extLst>
              <a:ext uri="{FF2B5EF4-FFF2-40B4-BE49-F238E27FC236}">
                <a16:creationId xmlns:a16="http://schemas.microsoft.com/office/drawing/2014/main" id="{88D7D8D5-8BD5-72C3-EDF4-398CE07DA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"/>
            <a:ext cx="12193104" cy="685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66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B337D48-1D8B-557A-546D-DA8AE8271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FB909E5-7FA2-FE78-288A-54FB79267F92}"/>
              </a:ext>
            </a:extLst>
          </p:cNvPr>
          <p:cNvSpPr txBox="1"/>
          <p:nvPr/>
        </p:nvSpPr>
        <p:spPr>
          <a:xfrm>
            <a:off x="3689819" y="4255450"/>
            <a:ext cx="757610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dirty="0">
                <a:latin typeface="Metropolis" panose="00000500000000000000" pitchFamily="50" charset="0"/>
              </a:rPr>
              <a:t>Ahora, durante un momento, déjate contemplar por Él con esa mirada compasiva, que solo quiere amarte y salvarte, abrazarte…Él sabe lo que necesitas, y lo mucho o poco que puedes ofrecer. Deja que actúe en ti, para que juntos puedan hacer un “equipo maravilloso” que transforme lo que toca, para hacer el bien.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9CA9155-F9CD-B3D0-EB6C-6428FD73A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683" y="677911"/>
            <a:ext cx="6316438" cy="358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43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C8B9D-44D3-5527-6EF8-B6149EC60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BD5CAD-DCF8-D597-25FE-E67F38AB8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806" y="4590435"/>
            <a:ext cx="2320599" cy="15178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9EE01B-F874-1271-9A9F-433E1DDEB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9434" y="4387644"/>
            <a:ext cx="2797404" cy="1800533"/>
          </a:xfrm>
          <a:prstGeom prst="rect">
            <a:avLst/>
          </a:prstGeom>
        </p:spPr>
      </p:pic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FF24461A-5170-15ED-3713-9F4C84E73F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15" y="-3865"/>
            <a:ext cx="12202629" cy="687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46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64945-5E02-9FFD-13A0-22E9B5E37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exto&#10;&#10;El contenido generado por IA puede ser incorrecto.">
            <a:extLst>
              <a:ext uri="{FF2B5EF4-FFF2-40B4-BE49-F238E27FC236}">
                <a16:creationId xmlns:a16="http://schemas.microsoft.com/office/drawing/2014/main" id="{5289B8AD-CDA6-8605-7AEB-5C9541773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" y="2623"/>
            <a:ext cx="12366763" cy="686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845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5040BB1B8C8E49AA64D82ADA2B1893" ma:contentTypeVersion="16" ma:contentTypeDescription="Create a new document." ma:contentTypeScope="" ma:versionID="730c5c299f6f98d584572c542df70039">
  <xsd:schema xmlns:xsd="http://www.w3.org/2001/XMLSchema" xmlns:xs="http://www.w3.org/2001/XMLSchema" xmlns:p="http://schemas.microsoft.com/office/2006/metadata/properties" xmlns:ns2="b8982d69-4a65-4ac6-8d18-5a855f444b60" xmlns:ns3="d99e0ac4-ade7-4738-b9b3-18898e7553d1" targetNamespace="http://schemas.microsoft.com/office/2006/metadata/properties" ma:root="true" ma:fieldsID="3106a25f8d7e49e84dfd7a55c5d5c9a1" ns2:_="" ns3:_="">
    <xsd:import namespace="b8982d69-4a65-4ac6-8d18-5a855f444b60"/>
    <xsd:import namespace="d99e0ac4-ade7-4738-b9b3-18898e7553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982d69-4a65-4ac6-8d18-5a855f444b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4737cc7-b49b-45d8-bd2f-6f4fb9e3d7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9e0ac4-ade7-4738-b9b3-18898e7553d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ab7556d-7a37-4063-9267-83de3c121577}" ma:internalName="TaxCatchAll" ma:showField="CatchAllData" ma:web="d99e0ac4-ade7-4738-b9b3-18898e7553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982d69-4a65-4ac6-8d18-5a855f444b60">
      <Terms xmlns="http://schemas.microsoft.com/office/infopath/2007/PartnerControls"/>
    </lcf76f155ced4ddcb4097134ff3c332f>
    <TaxCatchAll xmlns="d99e0ac4-ade7-4738-b9b3-18898e7553d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36CD1B-D4F0-4E2D-9116-6DC4CFAA7F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982d69-4a65-4ac6-8d18-5a855f444b60"/>
    <ds:schemaRef ds:uri="d99e0ac4-ade7-4738-b9b3-18898e7553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2ECE5A-172A-4D15-A84B-91393FA4465D}">
  <ds:schemaRefs>
    <ds:schemaRef ds:uri="http://schemas.microsoft.com/office/2006/metadata/properties"/>
    <ds:schemaRef ds:uri="http://schemas.microsoft.com/office/infopath/2007/PartnerControls"/>
    <ds:schemaRef ds:uri="b8982d69-4a65-4ac6-8d18-5a855f444b60"/>
    <ds:schemaRef ds:uri="d99e0ac4-ade7-4738-b9b3-18898e7553d1"/>
  </ds:schemaRefs>
</ds:datastoreItem>
</file>

<file path=customXml/itemProps3.xml><?xml version="1.0" encoding="utf-8"?>
<ds:datastoreItem xmlns:ds="http://schemas.openxmlformats.org/officeDocument/2006/customXml" ds:itemID="{6E159E92-C0D9-4622-AF35-19F00E5F121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f1edb36-330e-4e4a-977b-7aab1eeefb86}" enabled="0" method="" siteId="{cf1edb36-330e-4e4a-977b-7aab1eeefb8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8180</TotalTime>
  <Words>156</Words>
  <Application>Microsoft Office PowerPoint</Application>
  <PresentationFormat>Panorámica</PresentationFormat>
  <Paragraphs>9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Metropolis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Medrano Gertrudis Graciela</dc:creator>
  <cp:lastModifiedBy>Medrano Gertrudis Graciela</cp:lastModifiedBy>
  <cp:revision>440</cp:revision>
  <dcterms:created xsi:type="dcterms:W3CDTF">2025-01-28T18:35:01Z</dcterms:created>
  <dcterms:modified xsi:type="dcterms:W3CDTF">2025-05-07T18:47:34Z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0x010100415040BB1B8C8E49AA64D82ADA2B1893</vt:lpwstr>
  </property>
  <property fmtid="{D5CDD505-2E9C-101B-9397-08002B2CF9AE}" pid="3" name="MediaServiceImageTags">
    <vt:lpwstr/>
  </property>
</Properties>
</file>