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drano Gertrudis Graciela" userId="9e07fe8b-fd96-4e69-868a-89f7a2a3feda" providerId="ADAL" clId="{8987286E-0784-4EB6-B2AE-6806ADEBB0D6}"/>
    <pc:docChg chg="undo custSel delSld modSld">
      <pc:chgData name="Medrano Gertrudis Graciela" userId="9e07fe8b-fd96-4e69-868a-89f7a2a3feda" providerId="ADAL" clId="{8987286E-0784-4EB6-B2AE-6806ADEBB0D6}" dt="2025-04-29T20:41:07.032" v="9" actId="1076"/>
      <pc:docMkLst>
        <pc:docMk/>
      </pc:docMkLst>
      <pc:sldChg chg="del">
        <pc:chgData name="Medrano Gertrudis Graciela" userId="9e07fe8b-fd96-4e69-868a-89f7a2a3feda" providerId="ADAL" clId="{8987286E-0784-4EB6-B2AE-6806ADEBB0D6}" dt="2025-04-29T20:40:20.750" v="0" actId="47"/>
        <pc:sldMkLst>
          <pc:docMk/>
          <pc:sldMk cId="3886306520" sldId="256"/>
        </pc:sldMkLst>
      </pc:sldChg>
      <pc:sldChg chg="delSp modSp mod">
        <pc:chgData name="Medrano Gertrudis Graciela" userId="9e07fe8b-fd96-4e69-868a-89f7a2a3feda" providerId="ADAL" clId="{8987286E-0784-4EB6-B2AE-6806ADEBB0D6}" dt="2025-04-29T20:41:07.032" v="9" actId="1076"/>
        <pc:sldMkLst>
          <pc:docMk/>
          <pc:sldMk cId="4145490519" sldId="257"/>
        </pc:sldMkLst>
        <pc:spChg chg="del">
          <ac:chgData name="Medrano Gertrudis Graciela" userId="9e07fe8b-fd96-4e69-868a-89f7a2a3feda" providerId="ADAL" clId="{8987286E-0784-4EB6-B2AE-6806ADEBB0D6}" dt="2025-04-29T20:41:03.740" v="8" actId="478"/>
          <ac:spMkLst>
            <pc:docMk/>
            <pc:sldMk cId="4145490519" sldId="257"/>
            <ac:spMk id="12" creationId="{FFD083AE-18DE-6383-0458-FA0907370633}"/>
          </ac:spMkLst>
        </pc:spChg>
        <pc:picChg chg="mod">
          <ac:chgData name="Medrano Gertrudis Graciela" userId="9e07fe8b-fd96-4e69-868a-89f7a2a3feda" providerId="ADAL" clId="{8987286E-0784-4EB6-B2AE-6806ADEBB0D6}" dt="2025-04-29T20:41:07.032" v="9" actId="1076"/>
          <ac:picMkLst>
            <pc:docMk/>
            <pc:sldMk cId="4145490519" sldId="257"/>
            <ac:picMk id="3" creationId="{DDF89188-800A-6858-E682-0FE482684A15}"/>
          </ac:picMkLst>
        </pc:picChg>
        <pc:picChg chg="del">
          <ac:chgData name="Medrano Gertrudis Graciela" userId="9e07fe8b-fd96-4e69-868a-89f7a2a3feda" providerId="ADAL" clId="{8987286E-0784-4EB6-B2AE-6806ADEBB0D6}" dt="2025-04-29T20:40:58.825" v="6" actId="478"/>
          <ac:picMkLst>
            <pc:docMk/>
            <pc:sldMk cId="4145490519" sldId="257"/>
            <ac:picMk id="6" creationId="{F280D24B-7CBB-2CC3-028D-166B6B0565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EA3E8-7FF5-F2AC-C34A-6A3F3DF26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B0D38E-B073-C993-C4F9-CFCEA856C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877810-C9F7-76E1-15A4-8B9B30E7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99286E-D9D1-1FC4-D05E-A42989F8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670D7E-2424-7A50-20A2-DB71F2668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663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75EE0-80A5-442A-FB1B-4F813D3E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934124-AD86-E60C-66DA-81E568230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CBFF59-B516-E232-510B-FF1FCE43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1D129-2454-D4A5-2DD6-1356E485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7163AD-0AA4-E2B7-F968-5D34D68A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77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2B0DB7-66EC-1CC5-07A6-115CACE76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9174EA-306F-5CB5-6619-695FA58CD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E2E95A-1339-6174-EF09-F102CAD7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131E5C-8CA7-F1BD-3375-8E4471F96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25AF5C-92FD-D01B-610E-3873E770E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70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9283C-D5DF-5D18-371F-BDD708FB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34500-E920-F8FB-8400-165688C3C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12A43C-51CE-42FB-03EE-30BABBA1D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54C8DA-BEB0-0C80-788E-930A1EE4C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983F1D-FBA9-3894-331E-6558C3A85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710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4EDED-983F-7FB0-3315-FDCFFE5AB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45CF3D-93F9-E7CF-9C9E-A08FBE17C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F358BF-7F51-1DE4-68D8-B112899CF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897186-1083-A46A-0E95-0C435A44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C7C7FB-F5FA-DFE0-C0EF-EB763FDB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98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5B9E3-DC4F-47C0-03D2-E941AA45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FDB60D-53EF-D29E-E3F1-309C21FE7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751F3C-A55D-B1B7-A862-01A8E283F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CD2E0E-AAFD-A487-8C0C-7943098ED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392CA5-C8D2-50A2-BFA0-AB6A2276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5B453D-A2E3-6618-26C5-F40AEA48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87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F0E763-05E6-3D32-4B28-87C3DA97B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E12AB0-F24A-FEF4-45A6-FBFB2201A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284AB1-5E61-2C13-B05E-A2F29A5C4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9A5103-5E1B-D307-48CB-C8941B7BAD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F8EF75E-D5D7-1D77-99F8-637829608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FF97A8-2AE8-C6D8-7A39-C688307E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2D7524-B1F6-CC72-AAFD-C8C7E1F9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1481DD-8A5D-D46D-1AD2-538CFECB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23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94074A-4743-78D9-236D-F88C5B06E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6EEB00-2EB9-0F7A-44FD-66A3CDA1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EB418E-D84D-40D1-BCA5-865994359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957F4B-A16B-59AE-5169-AD6A4DE2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81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1B6DC9-88CB-4516-D1B7-897EC5F8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2830C5-27BA-420C-92F2-DF9753C2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19EEE1-AC61-8423-B42F-4F1B3D40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66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880E6-79CE-CE02-918B-54A57FA1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57FDDF-B404-5D1C-D1EF-FB3988D9E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0B3E13-F855-D8CE-80FA-B91FB7F8C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042284-744A-36CF-856D-48263033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780FFE-6FF1-A274-FD48-F3281B4C5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BF6A2B-F48A-5604-C91C-538BBF68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22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C906F-B192-5731-3B9A-ABF97450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F25270D-40B8-CD0D-745F-58BAD0BE8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49029C-9FF2-6F36-538E-ACB59508F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23080B-9DD2-672B-FB35-0A886C5B6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B69259-AE1E-372B-B538-7A237B5B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5A5F0D-035A-42F2-4C37-20C7D3CC2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84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87FA17C-95A9-0B56-3BA5-4B2EA72FD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DF9503-D61A-533B-E718-0D1A49AF9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D7A7C0-060C-35A8-13D0-742A92672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FADB40-3C25-4D8E-8D2A-06BB229A2CCC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E3E12F-0242-0503-11ED-6CA4918FEE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0FF1CB-5687-8DE2-DF52-5BF95D249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0D7FDC-1757-4832-B91F-8602AE6750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02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F89188-800A-6858-E682-0FE482684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883" y="14306"/>
            <a:ext cx="12220883" cy="684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90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cf1edb36-330e-4e4a-977b-7aab1eeefb86}" enabled="0" method="" siteId="{cf1edb36-330e-4e4a-977b-7aab1eeefb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Medrano Gertrudis Graciela</dc:creator>
  <cp:lastModifiedBy>Medrano Gertrudis Graciela</cp:lastModifiedBy>
  <cp:revision>2</cp:revision>
  <dcterms:created xsi:type="dcterms:W3CDTF">2025-04-23T20:52:53Z</dcterms:created>
  <dcterms:modified xsi:type="dcterms:W3CDTF">2025-04-29T20:41:11Z</dcterms:modified>
</cp:coreProperties>
</file>