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4" r:id="rId7"/>
    <p:sldId id="258" r:id="rId8"/>
    <p:sldId id="259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1B1D12-7D99-4627-ABAF-8E168893BAD9}" v="4" dt="2025-08-07T17:52:00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rano Gertrudis Graciela" userId="9e07fe8b-fd96-4e69-868a-89f7a2a3feda" providerId="ADAL" clId="{BC1B1D12-7D99-4627-ABAF-8E168893BAD9}"/>
    <pc:docChg chg="undo custSel modSld">
      <pc:chgData name="Medrano Gertrudis Graciela" userId="9e07fe8b-fd96-4e69-868a-89f7a2a3feda" providerId="ADAL" clId="{BC1B1D12-7D99-4627-ABAF-8E168893BAD9}" dt="2025-08-07T17:52:00.372" v="155"/>
      <pc:docMkLst>
        <pc:docMk/>
      </pc:docMkLst>
      <pc:sldChg chg="addSp delSp modSp mod">
        <pc:chgData name="Medrano Gertrudis Graciela" userId="9e07fe8b-fd96-4e69-868a-89f7a2a3feda" providerId="ADAL" clId="{BC1B1D12-7D99-4627-ABAF-8E168893BAD9}" dt="2025-08-07T17:47:08.285" v="142" actId="1038"/>
        <pc:sldMkLst>
          <pc:docMk/>
          <pc:sldMk cId="2958567400" sldId="256"/>
        </pc:sldMkLst>
        <pc:spChg chg="add del">
          <ac:chgData name="Medrano Gertrudis Graciela" userId="9e07fe8b-fd96-4e69-868a-89f7a2a3feda" providerId="ADAL" clId="{BC1B1D12-7D99-4627-ABAF-8E168893BAD9}" dt="2025-08-07T17:29:15.978" v="3" actId="478"/>
          <ac:spMkLst>
            <pc:docMk/>
            <pc:sldMk cId="2958567400" sldId="256"/>
            <ac:spMk id="4" creationId="{A3B58696-AB08-584F-AD9C-6E421B14EFD1}"/>
          </ac:spMkLst>
        </pc:spChg>
        <pc:spChg chg="mod">
          <ac:chgData name="Medrano Gertrudis Graciela" userId="9e07fe8b-fd96-4e69-868a-89f7a2a3feda" providerId="ADAL" clId="{BC1B1D12-7D99-4627-ABAF-8E168893BAD9}" dt="2025-08-07T17:28:46.897" v="1" actId="20577"/>
          <ac:spMkLst>
            <pc:docMk/>
            <pc:sldMk cId="2958567400" sldId="256"/>
            <ac:spMk id="6" creationId="{14564275-C37E-7804-0E83-345164010B03}"/>
          </ac:spMkLst>
        </pc:spChg>
        <pc:picChg chg="del">
          <ac:chgData name="Medrano Gertrudis Graciela" userId="9e07fe8b-fd96-4e69-868a-89f7a2a3feda" providerId="ADAL" clId="{BC1B1D12-7D99-4627-ABAF-8E168893BAD9}" dt="2025-08-07T17:29:31.793" v="8" actId="478"/>
          <ac:picMkLst>
            <pc:docMk/>
            <pc:sldMk cId="2958567400" sldId="256"/>
            <ac:picMk id="5" creationId="{68DCFC84-2960-9FEF-7424-77D5AEC3F974}"/>
          </ac:picMkLst>
        </pc:picChg>
        <pc:picChg chg="add del mod">
          <ac:chgData name="Medrano Gertrudis Graciela" userId="9e07fe8b-fd96-4e69-868a-89f7a2a3feda" providerId="ADAL" clId="{BC1B1D12-7D99-4627-ABAF-8E168893BAD9}" dt="2025-08-07T17:31:05.098" v="27" actId="478"/>
          <ac:picMkLst>
            <pc:docMk/>
            <pc:sldMk cId="2958567400" sldId="256"/>
            <ac:picMk id="8" creationId="{41BC64FF-0EB4-9E9D-F605-8DF9F521C09C}"/>
          </ac:picMkLst>
        </pc:picChg>
        <pc:picChg chg="add mod">
          <ac:chgData name="Medrano Gertrudis Graciela" userId="9e07fe8b-fd96-4e69-868a-89f7a2a3feda" providerId="ADAL" clId="{BC1B1D12-7D99-4627-ABAF-8E168893BAD9}" dt="2025-08-07T17:30:09.279" v="18" actId="1076"/>
          <ac:picMkLst>
            <pc:docMk/>
            <pc:sldMk cId="2958567400" sldId="256"/>
            <ac:picMk id="9" creationId="{978811FF-41C5-62C3-5925-29CF801A2781}"/>
          </ac:picMkLst>
        </pc:picChg>
        <pc:picChg chg="add mod modCrop">
          <ac:chgData name="Medrano Gertrudis Graciela" userId="9e07fe8b-fd96-4e69-868a-89f7a2a3feda" providerId="ADAL" clId="{BC1B1D12-7D99-4627-ABAF-8E168893BAD9}" dt="2025-08-07T17:47:08.285" v="142" actId="1038"/>
          <ac:picMkLst>
            <pc:docMk/>
            <pc:sldMk cId="2958567400" sldId="256"/>
            <ac:picMk id="11" creationId="{F9AF9DBE-F93C-9F78-BEB4-28E1BACCC1E5}"/>
          </ac:picMkLst>
        </pc:picChg>
      </pc:sldChg>
      <pc:sldChg chg="addSp delSp modSp mod">
        <pc:chgData name="Medrano Gertrudis Graciela" userId="9e07fe8b-fd96-4e69-868a-89f7a2a3feda" providerId="ADAL" clId="{BC1B1D12-7D99-4627-ABAF-8E168893BAD9}" dt="2025-08-07T17:34:48.988" v="58" actId="14100"/>
        <pc:sldMkLst>
          <pc:docMk/>
          <pc:sldMk cId="1068013686" sldId="257"/>
        </pc:sldMkLst>
        <pc:picChg chg="add mod">
          <ac:chgData name="Medrano Gertrudis Graciela" userId="9e07fe8b-fd96-4e69-868a-89f7a2a3feda" providerId="ADAL" clId="{BC1B1D12-7D99-4627-ABAF-8E168893BAD9}" dt="2025-08-07T17:34:48.988" v="58" actId="14100"/>
          <ac:picMkLst>
            <pc:docMk/>
            <pc:sldMk cId="1068013686" sldId="257"/>
            <ac:picMk id="3" creationId="{2EC99EB1-E11C-8375-AB0E-E7BDF90D30DA}"/>
          </ac:picMkLst>
        </pc:picChg>
        <pc:picChg chg="del">
          <ac:chgData name="Medrano Gertrudis Graciela" userId="9e07fe8b-fd96-4e69-868a-89f7a2a3feda" providerId="ADAL" clId="{BC1B1D12-7D99-4627-ABAF-8E168893BAD9}" dt="2025-08-07T17:34:41.878" v="56" actId="478"/>
          <ac:picMkLst>
            <pc:docMk/>
            <pc:sldMk cId="1068013686" sldId="257"/>
            <ac:picMk id="4" creationId="{3F9E9363-7232-F9EB-D5CC-D8E0EBCA78EC}"/>
          </ac:picMkLst>
        </pc:picChg>
      </pc:sldChg>
      <pc:sldChg chg="addSp delSp modSp mod">
        <pc:chgData name="Medrano Gertrudis Graciela" userId="9e07fe8b-fd96-4e69-868a-89f7a2a3feda" providerId="ADAL" clId="{BC1B1D12-7D99-4627-ABAF-8E168893BAD9}" dt="2025-08-07T17:36:08.211" v="69" actId="14100"/>
        <pc:sldMkLst>
          <pc:docMk/>
          <pc:sldMk cId="3698152261" sldId="258"/>
        </pc:sldMkLst>
        <pc:picChg chg="add mod">
          <ac:chgData name="Medrano Gertrudis Graciela" userId="9e07fe8b-fd96-4e69-868a-89f7a2a3feda" providerId="ADAL" clId="{BC1B1D12-7D99-4627-ABAF-8E168893BAD9}" dt="2025-08-07T17:36:08.211" v="69" actId="14100"/>
          <ac:picMkLst>
            <pc:docMk/>
            <pc:sldMk cId="3698152261" sldId="258"/>
            <ac:picMk id="3" creationId="{B0252DC4-0518-72F4-96B3-6A4941958828}"/>
          </ac:picMkLst>
        </pc:picChg>
        <pc:picChg chg="del">
          <ac:chgData name="Medrano Gertrudis Graciela" userId="9e07fe8b-fd96-4e69-868a-89f7a2a3feda" providerId="ADAL" clId="{BC1B1D12-7D99-4627-ABAF-8E168893BAD9}" dt="2025-08-07T17:36:00.608" v="67" actId="478"/>
          <ac:picMkLst>
            <pc:docMk/>
            <pc:sldMk cId="3698152261" sldId="258"/>
            <ac:picMk id="4" creationId="{C8C02FEF-469F-BCC2-A841-83418D97B8EC}"/>
          </ac:picMkLst>
        </pc:picChg>
      </pc:sldChg>
      <pc:sldChg chg="addSp delSp modSp mod">
        <pc:chgData name="Medrano Gertrudis Graciela" userId="9e07fe8b-fd96-4e69-868a-89f7a2a3feda" providerId="ADAL" clId="{BC1B1D12-7D99-4627-ABAF-8E168893BAD9}" dt="2025-08-07T17:43:34.755" v="137" actId="1076"/>
        <pc:sldMkLst>
          <pc:docMk/>
          <pc:sldMk cId="2280607602" sldId="259"/>
        </pc:sldMkLst>
        <pc:picChg chg="add mod">
          <ac:chgData name="Medrano Gertrudis Graciela" userId="9e07fe8b-fd96-4e69-868a-89f7a2a3feda" providerId="ADAL" clId="{BC1B1D12-7D99-4627-ABAF-8E168893BAD9}" dt="2025-08-07T17:43:34.755" v="137" actId="1076"/>
          <ac:picMkLst>
            <pc:docMk/>
            <pc:sldMk cId="2280607602" sldId="259"/>
            <ac:picMk id="3" creationId="{2A37B5E5-41CE-FAB6-BD13-F0CE7486D549}"/>
          </ac:picMkLst>
        </pc:picChg>
        <pc:picChg chg="del">
          <ac:chgData name="Medrano Gertrudis Graciela" userId="9e07fe8b-fd96-4e69-868a-89f7a2a3feda" providerId="ADAL" clId="{BC1B1D12-7D99-4627-ABAF-8E168893BAD9}" dt="2025-08-07T17:36:31.753" v="72" actId="478"/>
          <ac:picMkLst>
            <pc:docMk/>
            <pc:sldMk cId="2280607602" sldId="259"/>
            <ac:picMk id="4" creationId="{83631422-4EBA-8013-0B7E-E0FC952D4D49}"/>
          </ac:picMkLst>
        </pc:picChg>
      </pc:sldChg>
      <pc:sldChg chg="addSp delSp modSp mod">
        <pc:chgData name="Medrano Gertrudis Graciela" userId="9e07fe8b-fd96-4e69-868a-89f7a2a3feda" providerId="ADAL" clId="{BC1B1D12-7D99-4627-ABAF-8E168893BAD9}" dt="2025-08-07T17:38:01.387" v="113" actId="14100"/>
        <pc:sldMkLst>
          <pc:docMk/>
          <pc:sldMk cId="1792435017" sldId="260"/>
        </pc:sldMkLst>
        <pc:spChg chg="mod">
          <ac:chgData name="Medrano Gertrudis Graciela" userId="9e07fe8b-fd96-4e69-868a-89f7a2a3feda" providerId="ADAL" clId="{BC1B1D12-7D99-4627-ABAF-8E168893BAD9}" dt="2025-08-07T17:37:04.089" v="106" actId="1036"/>
          <ac:spMkLst>
            <pc:docMk/>
            <pc:sldMk cId="1792435017" sldId="260"/>
            <ac:spMk id="6" creationId="{3D043C3C-7CA1-27FB-5102-B3222BFF1466}"/>
          </ac:spMkLst>
        </pc:spChg>
        <pc:picChg chg="add mod modCrop">
          <ac:chgData name="Medrano Gertrudis Graciela" userId="9e07fe8b-fd96-4e69-868a-89f7a2a3feda" providerId="ADAL" clId="{BC1B1D12-7D99-4627-ABAF-8E168893BAD9}" dt="2025-08-07T17:38:01.387" v="113" actId="14100"/>
          <ac:picMkLst>
            <pc:docMk/>
            <pc:sldMk cId="1792435017" sldId="260"/>
            <ac:picMk id="3" creationId="{210F44B1-A355-A016-095E-D7F46C35EDCC}"/>
          </ac:picMkLst>
        </pc:picChg>
        <pc:picChg chg="del">
          <ac:chgData name="Medrano Gertrudis Graciela" userId="9e07fe8b-fd96-4e69-868a-89f7a2a3feda" providerId="ADAL" clId="{BC1B1D12-7D99-4627-ABAF-8E168893BAD9}" dt="2025-08-07T17:37:29.667" v="108" actId="478"/>
          <ac:picMkLst>
            <pc:docMk/>
            <pc:sldMk cId="1792435017" sldId="260"/>
            <ac:picMk id="4" creationId="{53443D28-5464-D486-5868-F8331E3F3D1E}"/>
          </ac:picMkLst>
        </pc:picChg>
      </pc:sldChg>
      <pc:sldChg chg="addSp delSp modSp mod">
        <pc:chgData name="Medrano Gertrudis Graciela" userId="9e07fe8b-fd96-4e69-868a-89f7a2a3feda" providerId="ADAL" clId="{BC1B1D12-7D99-4627-ABAF-8E168893BAD9}" dt="2025-08-07T17:52:00.372" v="155"/>
        <pc:sldMkLst>
          <pc:docMk/>
          <pc:sldMk cId="3397444285" sldId="261"/>
        </pc:sldMkLst>
        <pc:picChg chg="add del mod modCrop">
          <ac:chgData name="Medrano Gertrudis Graciela" userId="9e07fe8b-fd96-4e69-868a-89f7a2a3feda" providerId="ADAL" clId="{BC1B1D12-7D99-4627-ABAF-8E168893BAD9}" dt="2025-08-07T17:50:29.985" v="144" actId="478"/>
          <ac:picMkLst>
            <pc:docMk/>
            <pc:sldMk cId="3397444285" sldId="261"/>
            <ac:picMk id="3" creationId="{EB2B4A4B-6216-FD4B-FD64-3341CF45B38F}"/>
          </ac:picMkLst>
        </pc:picChg>
        <pc:picChg chg="mod">
          <ac:chgData name="Medrano Gertrudis Graciela" userId="9e07fe8b-fd96-4e69-868a-89f7a2a3feda" providerId="ADAL" clId="{BC1B1D12-7D99-4627-ABAF-8E168893BAD9}" dt="2025-08-07T17:51:09.057" v="149" actId="1035"/>
          <ac:picMkLst>
            <pc:docMk/>
            <pc:sldMk cId="3397444285" sldId="261"/>
            <ac:picMk id="4" creationId="{58EB6DEC-9C8D-9B07-85D9-0DC38720A009}"/>
          </ac:picMkLst>
        </pc:picChg>
        <pc:picChg chg="add del mod">
          <ac:chgData name="Medrano Gertrudis Graciela" userId="9e07fe8b-fd96-4e69-868a-89f7a2a3feda" providerId="ADAL" clId="{BC1B1D12-7D99-4627-ABAF-8E168893BAD9}" dt="2025-08-07T17:50:53.678" v="147" actId="478"/>
          <ac:picMkLst>
            <pc:docMk/>
            <pc:sldMk cId="3397444285" sldId="261"/>
            <ac:picMk id="6" creationId="{1156F084-5183-6898-FAD1-C74D0CF7E1F1}"/>
          </ac:picMkLst>
        </pc:picChg>
        <pc:picChg chg="add mod">
          <ac:chgData name="Medrano Gertrudis Graciela" userId="9e07fe8b-fd96-4e69-868a-89f7a2a3feda" providerId="ADAL" clId="{BC1B1D12-7D99-4627-ABAF-8E168893BAD9}" dt="2025-08-07T17:52:00.372" v="155"/>
          <ac:picMkLst>
            <pc:docMk/>
            <pc:sldMk cId="3397444285" sldId="261"/>
            <ac:picMk id="9" creationId="{075CD87B-FF5D-75A4-FE6B-87A0E0844684}"/>
          </ac:picMkLst>
        </pc:picChg>
      </pc:sldChg>
      <pc:sldChg chg="addSp delSp modSp mod">
        <pc:chgData name="Medrano Gertrudis Graciela" userId="9e07fe8b-fd96-4e69-868a-89f7a2a3feda" providerId="ADAL" clId="{BC1B1D12-7D99-4627-ABAF-8E168893BAD9}" dt="2025-08-07T17:43:20.190" v="136" actId="1076"/>
        <pc:sldMkLst>
          <pc:docMk/>
          <pc:sldMk cId="353126755" sldId="262"/>
        </pc:sldMkLst>
        <pc:picChg chg="add mod">
          <ac:chgData name="Medrano Gertrudis Graciela" userId="9e07fe8b-fd96-4e69-868a-89f7a2a3feda" providerId="ADAL" clId="{BC1B1D12-7D99-4627-ABAF-8E168893BAD9}" dt="2025-08-07T17:43:20.190" v="136" actId="1076"/>
          <ac:picMkLst>
            <pc:docMk/>
            <pc:sldMk cId="353126755" sldId="262"/>
            <ac:picMk id="3" creationId="{F35133AA-97C9-7ACA-8A5D-65D6F253D084}"/>
          </ac:picMkLst>
        </pc:picChg>
        <pc:picChg chg="del">
          <ac:chgData name="Medrano Gertrudis Graciela" userId="9e07fe8b-fd96-4e69-868a-89f7a2a3feda" providerId="ADAL" clId="{BC1B1D12-7D99-4627-ABAF-8E168893BAD9}" dt="2025-08-07T17:42:48.989" v="126" actId="478"/>
          <ac:picMkLst>
            <pc:docMk/>
            <pc:sldMk cId="353126755" sldId="262"/>
            <ac:picMk id="4" creationId="{7CACF71E-56D3-6C81-F2FD-0F2E65A0C183}"/>
          </ac:picMkLst>
        </pc:picChg>
      </pc:sldChg>
      <pc:sldChg chg="addSp delSp modSp mod">
        <pc:chgData name="Medrano Gertrudis Graciela" userId="9e07fe8b-fd96-4e69-868a-89f7a2a3feda" providerId="ADAL" clId="{BC1B1D12-7D99-4627-ABAF-8E168893BAD9}" dt="2025-08-07T17:43:47.752" v="138" actId="1076"/>
        <pc:sldMkLst>
          <pc:docMk/>
          <pc:sldMk cId="1686274991" sldId="264"/>
        </pc:sldMkLst>
        <pc:picChg chg="add mod">
          <ac:chgData name="Medrano Gertrudis Graciela" userId="9e07fe8b-fd96-4e69-868a-89f7a2a3feda" providerId="ADAL" clId="{BC1B1D12-7D99-4627-ABAF-8E168893BAD9}" dt="2025-08-07T17:43:47.752" v="138" actId="1076"/>
          <ac:picMkLst>
            <pc:docMk/>
            <pc:sldMk cId="1686274991" sldId="264"/>
            <ac:picMk id="3" creationId="{BA93325C-972F-46E9-5ADD-4511788BE68E}"/>
          </ac:picMkLst>
        </pc:picChg>
        <pc:picChg chg="del">
          <ac:chgData name="Medrano Gertrudis Graciela" userId="9e07fe8b-fd96-4e69-868a-89f7a2a3feda" providerId="ADAL" clId="{BC1B1D12-7D99-4627-ABAF-8E168893BAD9}" dt="2025-08-07T17:35:15.898" v="60" actId="478"/>
          <ac:picMkLst>
            <pc:docMk/>
            <pc:sldMk cId="1686274991" sldId="264"/>
            <ac:picMk id="4" creationId="{69EF637D-93B0-D832-DEDA-0492864E069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662B3-A7DB-A153-A995-145795A4E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0A28D3-2552-5814-08FE-6B8A3AC75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A6455C-8DC1-7872-42E3-96D706EFA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4F2563-7F3E-8327-AEBB-01F2CE9F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944BED-54AE-8703-B294-E9B4DEB03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65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A561F-330F-E4C5-D64A-EB358C86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2C1701-89E6-7DFB-432F-BD9C01DEC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C37461-07E8-91F0-2B6D-8E1F76986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2A81AA-633A-2688-0299-DFA6730A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9290C5-1730-E8EC-C63A-AE4D907C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9122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9EC192-6569-38DC-E36B-FE0D8D0A1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A7533F-F3BC-8970-4E63-CD787DA42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DCBD9-7351-0CF4-391B-9D30E9E2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D0EC64-6488-0FF1-D97E-B026A2AB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EC2F7D-9547-DE52-3144-70982A47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805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79817-3096-C4F4-FD99-9453B04A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213C2A-81C7-FAA8-586F-EB2989B83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E68FCB-BC4A-D2ED-CE38-7D4912E5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78049B-61C5-5F20-3664-4B27EADA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701E48-7040-437E-10CA-46935DB3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859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13124-7ACA-F101-8994-6E9FFB9F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B0D7F3-39FF-9E9E-97E3-C19B8CC94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0BCA11-7180-7141-3A2B-A7598AAEA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40F23B-BAD6-87A7-5EE0-6216D054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F022C-E5B3-05EA-4688-85A2B0B4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724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8284D-6DC6-8B5F-CB58-3BFF33013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0E8A0E-F720-B68B-C7C7-E68996781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5F2FA1-F8BE-DACD-E469-769C77AE9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4363EF-EEF7-CC55-8DFE-E41256F4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5D6C26-BEB8-FF12-7182-F1E51534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1C2BD-0F0D-64A8-B57E-62613377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80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F4DCA-638E-B551-7FFE-A5F7EF91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65AFB9-0402-BFFA-D152-BA4E4AC33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678FF9-105B-DD1E-C55A-C9C19E776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C3F9BC-F953-6237-ECDA-0AC6E9739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ACB958-AFE2-E1A7-450B-EEAA3C374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A0F5292-29D5-01AD-15B1-D4075C2D4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90ECF7A-0DC1-76F3-3863-AEAEBF88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19CFBB8-F4B0-311A-2B9C-AE212C80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333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3B1F3-BBA2-C3B4-D908-A4BD2BF28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7ABEF71-4641-27CD-3652-F1EB238E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8D1042-F305-2D3F-040C-782B87E8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D55F07-141E-509E-388D-D8FBC37B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13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6950BF7-83E3-B85A-781E-6FED43AA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A8FF43-9E36-D52D-554D-384632AA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E9E563-AA88-70D3-F643-1B99D921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213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17865-1CC7-3EEC-49FD-7F8B429CC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E9F994-AA06-FC46-1E1B-ACF0C619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9AEFE3-4ED8-1DD0-2977-F198B3179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1CB488-3842-BEC6-FBE9-260FF7607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0EE31A-D53C-B588-1A5B-99DDE61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A5BA8E-F961-7FAC-D598-4EC3F027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56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D0087-8C8C-E5FE-B808-650D29FEC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F687248-77CE-18B1-4321-578B145AF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90A9AE-3D13-426E-897B-A88138856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9B49D6-9CD9-AD47-271A-61AD4E68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1A38C9-0A7B-8910-148F-08ED66FE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E3D9D4-84F5-3C54-7076-711C4BBA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927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DE02B8-174C-10D2-C216-25A193A6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C4636F-A3AE-3DF3-5B95-DBF72CDBB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9E3926-2BAC-90DD-0296-BEC3C4DFC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AE8692-B1E3-4CA2-B322-5F10FBBE96BC}" type="datetimeFigureOut">
              <a:rPr lang="es-MX" smtClean="0"/>
              <a:t>07/08/2025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0FF84-0B36-F7FC-C2E4-E4876E55F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A4E447-1ABC-635E-C9FF-0BFCC8A2F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092B2-306C-435B-BC1B-2246D3DDD8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026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lExm8qOtl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youtu.be/clExm8qOtl4&#8203;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4564275-C37E-7804-0E83-345164010B03}"/>
              </a:ext>
            </a:extLst>
          </p:cNvPr>
          <p:cNvSpPr txBox="1"/>
          <p:nvPr/>
        </p:nvSpPr>
        <p:spPr>
          <a:xfrm>
            <a:off x="4070581" y="1963903"/>
            <a:ext cx="4811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Metropolis" panose="00000500000000000000" pitchFamily="50" charset="0"/>
              </a:rPr>
              <a:t>ACTIVIDAD GRUPAL</a:t>
            </a:r>
          </a:p>
          <a:p>
            <a:pPr algn="ctr"/>
            <a:endParaRPr lang="es-MX" sz="2800" b="1" dirty="0">
              <a:latin typeface="Metropolis" panose="00000500000000000000" pitchFamily="50" charset="0"/>
            </a:endParaRPr>
          </a:p>
          <a:p>
            <a:pPr algn="ctr"/>
            <a:r>
              <a:rPr lang="es-MX" sz="2800" b="1" dirty="0">
                <a:latin typeface="Metropolis" panose="00000500000000000000" pitchFamily="50" charset="0"/>
              </a:rPr>
              <a:t>TELETÓN: </a:t>
            </a:r>
          </a:p>
          <a:p>
            <a:pPr algn="ctr"/>
            <a:r>
              <a:rPr lang="es-MX" sz="2800" b="1" dirty="0">
                <a:latin typeface="Metropolis" panose="00000500000000000000" pitchFamily="50" charset="0"/>
              </a:rPr>
              <a:t>UNA OPORTUNIDAD PARA COMPARTIR Y CRECER EN EL AMOR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1EA64-F202-B063-0709-C925B7F3E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70" y="986971"/>
            <a:ext cx="2431088" cy="48840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9AF9DBE-F93C-9F78-BEB4-28E1BACC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2" t="1488"/>
          <a:stretch>
            <a:fillRect/>
          </a:stretch>
        </p:blipFill>
        <p:spPr>
          <a:xfrm>
            <a:off x="9832" y="-9833"/>
            <a:ext cx="12177100" cy="687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67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D46E318-2B58-8107-4171-AE7DD7699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28391" y="681037"/>
            <a:ext cx="8054009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400" dirty="0">
                <a:latin typeface="Metropolis"/>
              </a:rPr>
              <a:t>Sabemos que la amistad es algo esencial para todo </a:t>
            </a:r>
            <a:endParaRPr lang="en-US" dirty="0">
              <a:latin typeface="Metropolis"/>
            </a:endParaRPr>
          </a:p>
          <a:p>
            <a:pPr algn="ctr"/>
            <a:r>
              <a:rPr lang="es-MX" sz="2400" dirty="0">
                <a:latin typeface="Metropolis"/>
              </a:rPr>
              <a:t>ser humano. Es un regalo que nos hace crecer, </a:t>
            </a:r>
            <a:endParaRPr lang="en-US" dirty="0">
              <a:latin typeface="Metropolis"/>
            </a:endParaRPr>
          </a:p>
          <a:p>
            <a:pPr algn="ctr"/>
            <a:r>
              <a:rPr lang="es-MX" sz="2400" dirty="0">
                <a:latin typeface="Metropolis"/>
              </a:rPr>
              <a:t>nos complementa, nos permite vivir y responder a nuestra vocación al amor. </a:t>
            </a:r>
            <a:endParaRPr lang="en-US" dirty="0">
              <a:latin typeface="Metropolis"/>
            </a:endParaRPr>
          </a:p>
          <a:p>
            <a:endParaRPr lang="es-MX" sz="2400" dirty="0">
              <a:latin typeface="Metropolis" panose="00000500000000000000" pitchFamily="50" charset="0"/>
            </a:endParaRPr>
          </a:p>
          <a:p>
            <a:pPr algn="ctr"/>
            <a:r>
              <a:rPr lang="es-MX" sz="2400" dirty="0">
                <a:latin typeface="Metropolis" panose="00000500000000000000" pitchFamily="50" charset="0"/>
              </a:rPr>
              <a:t>Reflexionemos con las siguientes preguntas </a:t>
            </a:r>
            <a:r>
              <a:rPr lang="es-MX" sz="2400" i="1" dirty="0">
                <a:latin typeface="Metropolis" panose="00000500000000000000" pitchFamily="50" charset="0"/>
              </a:rPr>
              <a:t>(se pueden hacer anotaciones o meditar en su interior)</a:t>
            </a:r>
            <a:r>
              <a:rPr lang="es-MX" sz="2400" dirty="0">
                <a:latin typeface="Metropolis" panose="00000500000000000000" pitchFamily="50" charset="0"/>
              </a:rPr>
              <a:t>…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FA45FCF-443C-EAF1-B95D-4899C46EAA80}"/>
              </a:ext>
            </a:extLst>
          </p:cNvPr>
          <p:cNvSpPr txBox="1"/>
          <p:nvPr/>
        </p:nvSpPr>
        <p:spPr>
          <a:xfrm>
            <a:off x="5575300" y="3431988"/>
            <a:ext cx="6007743" cy="24006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s-MX" sz="1800" dirty="0">
              <a:latin typeface="Metropolis" panose="00000500000000000000" pitchFamily="50" charset="0"/>
            </a:endParaRPr>
          </a:p>
          <a:p>
            <a:pPr algn="ctr"/>
            <a:r>
              <a:rPr lang="es-MX" sz="2200" dirty="0">
                <a:latin typeface="Metropolis"/>
              </a:rPr>
              <a:t>¿Cómo puedo favorecer la vivencia de la </a:t>
            </a:r>
          </a:p>
          <a:p>
            <a:pPr algn="ctr"/>
            <a:r>
              <a:rPr lang="es-MX" sz="2200" dirty="0">
                <a:latin typeface="Metropolis"/>
              </a:rPr>
              <a:t>amistad en mi hogar?</a:t>
            </a:r>
          </a:p>
          <a:p>
            <a:pPr algn="ctr"/>
            <a:endParaRPr lang="es-MX" sz="2200" dirty="0">
              <a:latin typeface="Metropolis" panose="00000500000000000000" pitchFamily="50" charset="0"/>
            </a:endParaRPr>
          </a:p>
          <a:p>
            <a:pPr algn="ctr"/>
            <a:r>
              <a:rPr lang="es-MX" sz="2200" dirty="0">
                <a:latin typeface="Metropolis"/>
              </a:rPr>
              <a:t>¿Doy oportunidad en mi familia a que</a:t>
            </a:r>
          </a:p>
          <a:p>
            <a:pPr algn="ctr"/>
            <a:r>
              <a:rPr lang="es-MX" sz="2200" dirty="0">
                <a:latin typeface="Metropolis"/>
              </a:rPr>
              <a:t> cada uno exprese sus emociones, gustos e intereses?, ¿nos escuchamos y validamos?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3EBE150-AED7-AE22-767A-D3430B0EA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289" y="3665951"/>
            <a:ext cx="2036083" cy="21703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EC99EB1-E11C-8375-AB0E-E7BDF90D3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43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3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831A0A4-2A1B-F32F-9425-8349FEB78ECA}"/>
              </a:ext>
            </a:extLst>
          </p:cNvPr>
          <p:cNvSpPr txBox="1"/>
          <p:nvPr/>
        </p:nvSpPr>
        <p:spPr>
          <a:xfrm>
            <a:off x="3574671" y="3597873"/>
            <a:ext cx="7846142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2200" dirty="0">
                <a:latin typeface="Metropolis"/>
              </a:rPr>
              <a:t>Como papá o mamá, ¿tengo la disposición para conocer las cualidades de cada uno, valorarlas y reconocérselas? ¿les doy palabras de afirmación?</a:t>
            </a:r>
            <a:endParaRPr lang="en-US" sz="2200">
              <a:latin typeface="Metropolis"/>
            </a:endParaRPr>
          </a:p>
          <a:p>
            <a:pPr algn="ctr"/>
            <a:endParaRPr lang="es-MX" sz="2200" dirty="0">
              <a:latin typeface="Metropolis" panose="00000500000000000000" pitchFamily="50" charset="0"/>
            </a:endParaRPr>
          </a:p>
          <a:p>
            <a:pPr algn="ctr"/>
            <a:r>
              <a:rPr lang="es-MX" sz="2200" dirty="0">
                <a:latin typeface="Metropolis"/>
              </a:rPr>
              <a:t>¿Trato de tener empatía ante las emociones de mi familia? ¿Aprovecho las circunstancias como oportunidades de formación y crecimiento en el amor?</a:t>
            </a:r>
            <a:r>
              <a:rPr lang="es-MX" sz="2400" dirty="0">
                <a:latin typeface="Metropolis"/>
              </a:rPr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0E8ECF-0497-2B24-A47C-2619F3308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7588" y="644746"/>
            <a:ext cx="1645205" cy="2953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2E70A-C11D-CDFC-C29E-31EF35316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787" y="936885"/>
            <a:ext cx="2609871" cy="26607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A93325C-972F-46E9-5ADD-4511788BE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03733" cy="68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7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6992-BA5F-89AE-14A4-C481A94F3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2A81305-D044-9ADD-94FC-D596ADA459C8}"/>
              </a:ext>
            </a:extLst>
          </p:cNvPr>
          <p:cNvSpPr txBox="1"/>
          <p:nvPr/>
        </p:nvSpPr>
        <p:spPr>
          <a:xfrm>
            <a:off x="3687417" y="914400"/>
            <a:ext cx="7666383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800" b="1" dirty="0">
                <a:latin typeface="Metropolis"/>
              </a:rPr>
              <a:t>Reflexionando de manera personal, interiormente…</a:t>
            </a:r>
            <a:endParaRPr lang="en-US" b="1">
              <a:latin typeface="Metropolis"/>
            </a:endParaRPr>
          </a:p>
          <a:p>
            <a:pPr algn="ctr"/>
            <a:endParaRPr lang="es-MX" sz="2800" dirty="0">
              <a:latin typeface="Metropolis" panose="00000500000000000000" pitchFamily="50" charset="0"/>
            </a:endParaRPr>
          </a:p>
          <a:p>
            <a:pPr algn="ctr"/>
            <a:r>
              <a:rPr lang="es-MX" sz="2800" dirty="0">
                <a:latin typeface="Metropolis" panose="00000500000000000000" pitchFamily="50" charset="0"/>
              </a:rPr>
              <a:t>¿En tu entorno social, das oportunidad a los que te rodean para expresar sus emociones, gustos, preocupaciones?</a:t>
            </a:r>
          </a:p>
          <a:p>
            <a:pPr algn="ctr"/>
            <a:endParaRPr lang="es-MX" sz="2800" dirty="0">
              <a:latin typeface="Metropolis" panose="00000500000000000000" pitchFamily="50" charset="0"/>
            </a:endParaRPr>
          </a:p>
          <a:p>
            <a:pPr algn="ctr"/>
            <a:r>
              <a:rPr lang="es-MX" sz="2800" dirty="0">
                <a:latin typeface="Metropolis" panose="00000500000000000000" pitchFamily="50" charset="0"/>
              </a:rPr>
              <a:t>¿Reconoces tus propios talentos y los de los demás? Nombra tus talentos.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252DC4-0518-72F4-96B3-6A4941958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5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BE91B-14AC-0F81-E3E1-A4E91108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8E02E9C-91E6-8AE7-0554-8B923FF774CD}"/>
              </a:ext>
            </a:extLst>
          </p:cNvPr>
          <p:cNvSpPr txBox="1"/>
          <p:nvPr/>
        </p:nvSpPr>
        <p:spPr>
          <a:xfrm>
            <a:off x="3529778" y="583565"/>
            <a:ext cx="816077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Metropolis" panose="00000500000000000000" pitchFamily="50" charset="0"/>
              </a:rPr>
              <a:t>Ahora aprovechemos los talentos de cada quien y ayudémonos unos a otros a través de la siguiente dinámica: </a:t>
            </a:r>
          </a:p>
          <a:p>
            <a:endParaRPr lang="es-MX" sz="2000" dirty="0">
              <a:latin typeface="Metropolis" panose="00000500000000000000" pitchFamily="50" charset="0"/>
            </a:endParaRPr>
          </a:p>
          <a:p>
            <a:r>
              <a:rPr lang="es-MX" sz="2000" dirty="0">
                <a:latin typeface="Metropolis" panose="00000500000000000000" pitchFamily="50" charset="0"/>
              </a:rPr>
              <a:t>Elaboraremos y decoremos un mural con el título: </a:t>
            </a:r>
          </a:p>
          <a:p>
            <a:r>
              <a:rPr lang="es-MX" sz="2000" b="1" dirty="0">
                <a:latin typeface="Metropolis" panose="00000500000000000000" pitchFamily="50" charset="0"/>
              </a:rPr>
              <a:t>       </a:t>
            </a:r>
            <a:r>
              <a:rPr lang="es-MX" sz="2400" b="1" dirty="0">
                <a:latin typeface="Metropolis" panose="00000500000000000000" pitchFamily="50" charset="0"/>
              </a:rPr>
              <a:t>“Todos somos valiosos y nos necesitamos”. </a:t>
            </a:r>
            <a:endParaRPr lang="es-MX" sz="2000" b="1" dirty="0">
              <a:latin typeface="Metropolis" panose="00000500000000000000" pitchFamily="50" charset="0"/>
            </a:endParaRPr>
          </a:p>
          <a:p>
            <a:endParaRPr lang="es-MX" sz="2000" dirty="0">
              <a:latin typeface="Metropolis" panose="00000500000000000000" pitchFamily="50" charset="0"/>
            </a:endParaRPr>
          </a:p>
          <a:p>
            <a:r>
              <a:rPr lang="es-MX" sz="2000" dirty="0">
                <a:latin typeface="Metropolis" panose="00000500000000000000" pitchFamily="50" charset="0"/>
              </a:rPr>
              <a:t>Para esto, trabajemos juntos elaborando el mural con los  siguientes roles y dificultades: </a:t>
            </a:r>
          </a:p>
          <a:p>
            <a:pPr marL="342900" indent="-342900">
              <a:buAutoNum type="arabicPeriod"/>
            </a:pPr>
            <a:r>
              <a:rPr lang="es-MX" sz="2000" dirty="0">
                <a:latin typeface="Metropolis" panose="00000500000000000000" pitchFamily="50" charset="0"/>
              </a:rPr>
              <a:t>Una persona con los ojos tapados, tendrá que elegir los colores a usar.</a:t>
            </a:r>
          </a:p>
          <a:p>
            <a:pPr marL="342900" indent="-342900">
              <a:buAutoNum type="arabicPeriod"/>
            </a:pPr>
            <a:r>
              <a:rPr lang="es-MX" sz="2000" dirty="0">
                <a:latin typeface="Metropolis" panose="00000500000000000000" pitchFamily="50" charset="0"/>
              </a:rPr>
              <a:t>Una persona con las piernas amarradas, traerá el material necesario. </a:t>
            </a:r>
          </a:p>
          <a:p>
            <a:pPr marL="342900" indent="-342900">
              <a:buAutoNum type="arabicPeriod"/>
            </a:pPr>
            <a:r>
              <a:rPr lang="es-MX" sz="2000" dirty="0">
                <a:latin typeface="Metropolis" panose="00000500000000000000" pitchFamily="50" charset="0"/>
              </a:rPr>
              <a:t>Otra persona sin usar las manos, tendrá que escribir. </a:t>
            </a:r>
          </a:p>
          <a:p>
            <a:pPr marL="342900" indent="-342900">
              <a:buAutoNum type="arabicPeriod"/>
            </a:pPr>
            <a:r>
              <a:rPr lang="es-MX" sz="2000" dirty="0">
                <a:latin typeface="Metropolis" panose="00000500000000000000" pitchFamily="50" charset="0"/>
              </a:rPr>
              <a:t>Una persona, sin hablar, deberá transmitir al equipo un mensaje sobre la amistad.</a:t>
            </a:r>
          </a:p>
          <a:p>
            <a:endParaRPr lang="es-MX" sz="2000" dirty="0">
              <a:latin typeface="Metropolis" panose="00000500000000000000" pitchFamily="50" charset="0"/>
            </a:endParaRPr>
          </a:p>
          <a:p>
            <a:r>
              <a:rPr lang="es-MX" sz="2000" dirty="0">
                <a:latin typeface="Metropolis" panose="00000500000000000000" pitchFamily="50" charset="0"/>
              </a:rPr>
              <a:t>El resto del equipo deberá dar su ayuda a cada rol. Recuerda que entre todos colaboramos para el logro de los retos. </a:t>
            </a:r>
          </a:p>
          <a:p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37B5E5-41CE-FAB6-BD13-F0CE7486D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3690" cy="685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07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5B5CE-A258-19CE-7E1F-B1B052CDB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D043C3C-7CA1-27FB-5102-B3222BFF1466}"/>
              </a:ext>
            </a:extLst>
          </p:cNvPr>
          <p:cNvSpPr txBox="1"/>
          <p:nvPr/>
        </p:nvSpPr>
        <p:spPr>
          <a:xfrm>
            <a:off x="3598607" y="1182483"/>
            <a:ext cx="7662428" cy="39857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2300" b="1" dirty="0">
                <a:latin typeface="Metropolis" panose="00000500000000000000" pitchFamily="50" charset="0"/>
              </a:rPr>
              <a:t>Una vez terminado el mural, comentemos…</a:t>
            </a:r>
            <a:endParaRPr lang="en-US" dirty="0"/>
          </a:p>
          <a:p>
            <a:pPr algn="ctr"/>
            <a:endParaRPr lang="es-MX" sz="2300" dirty="0">
              <a:latin typeface="Metropolis" panose="00000500000000000000" pitchFamily="50" charset="0"/>
            </a:endParaRPr>
          </a:p>
          <a:p>
            <a:pPr algn="ctr"/>
            <a:r>
              <a:rPr lang="es-MX" sz="2300" dirty="0">
                <a:latin typeface="Metropolis" panose="00000500000000000000" pitchFamily="50" charset="0"/>
              </a:rPr>
              <a:t>¿Cómo nos sentimos al no poder utilizar alguna parte de nuestro cuerpo?</a:t>
            </a:r>
          </a:p>
          <a:p>
            <a:pPr algn="ctr"/>
            <a:endParaRPr lang="es-MX" sz="2300" dirty="0">
              <a:latin typeface="Metropolis" panose="00000500000000000000" pitchFamily="50" charset="0"/>
            </a:endParaRPr>
          </a:p>
          <a:p>
            <a:pPr algn="ctr"/>
            <a:r>
              <a:rPr lang="es-MX" sz="2300" dirty="0">
                <a:latin typeface="Metropolis" panose="00000500000000000000" pitchFamily="50" charset="0"/>
              </a:rPr>
              <a:t>¿Cómo nos sentimos al colaborar con otra persona? </a:t>
            </a:r>
          </a:p>
          <a:p>
            <a:pPr algn="ctr"/>
            <a:endParaRPr lang="es-MX" sz="2300" dirty="0">
              <a:latin typeface="Metropolis" panose="00000500000000000000" pitchFamily="50" charset="0"/>
            </a:endParaRPr>
          </a:p>
          <a:p>
            <a:pPr algn="ctr"/>
            <a:r>
              <a:rPr lang="es-MX" sz="2300" dirty="0">
                <a:latin typeface="Metropolis" panose="00000500000000000000" pitchFamily="50" charset="0"/>
              </a:rPr>
              <a:t>¿Cómo nos sentimos al haber sido ayudados?</a:t>
            </a:r>
          </a:p>
          <a:p>
            <a:pPr algn="ctr"/>
            <a:endParaRPr lang="es-MX" sz="2300" dirty="0">
              <a:latin typeface="Metropolis" panose="00000500000000000000" pitchFamily="50" charset="0"/>
            </a:endParaRPr>
          </a:p>
          <a:p>
            <a:pPr algn="ctr"/>
            <a:r>
              <a:rPr lang="es-MX" sz="2300" dirty="0">
                <a:latin typeface="Metropolis" panose="00000500000000000000" pitchFamily="50" charset="0"/>
              </a:rPr>
              <a:t>¿Buscamos capitalizar los talentos de cada quien para el bien común?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0F44B1-A355-A016-095E-D7F46C35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2" t="1864"/>
          <a:stretch>
            <a:fillRect/>
          </a:stretch>
        </p:blipFill>
        <p:spPr>
          <a:xfrm>
            <a:off x="0" y="0"/>
            <a:ext cx="12387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35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90BB9-A2C8-BEEE-093B-B56DFE5C5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EB6DEC-9C8D-9B07-85D9-0DC38720A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8"/>
            <a:ext cx="12192000" cy="68427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EAD7B00-F0F1-EFA5-59CE-1E2F5E788310}"/>
              </a:ext>
            </a:extLst>
          </p:cNvPr>
          <p:cNvSpPr txBox="1"/>
          <p:nvPr/>
        </p:nvSpPr>
        <p:spPr>
          <a:xfrm>
            <a:off x="3707296" y="914400"/>
            <a:ext cx="779644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400" dirty="0">
                <a:latin typeface="Metropolis" panose="00000500000000000000" pitchFamily="50" charset="0"/>
              </a:rPr>
              <a:t>Después de habernos experimentado necesitados de los demás, te invitamos a escuchar esta cápsula de Teletón:</a:t>
            </a:r>
            <a:endParaRPr lang="en-US" dirty="0"/>
          </a:p>
        </p:txBody>
      </p:sp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578CAEE1-3789-307B-CF21-CDB44C93A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918" y="2597467"/>
            <a:ext cx="5052935" cy="2818085"/>
          </a:xfrm>
          <a:prstGeom prst="rect">
            <a:avLst/>
          </a:prstGeom>
        </p:spPr>
      </p:pic>
      <p:sp>
        <p:nvSpPr>
          <p:cNvPr id="15" name="Flecha: pentágono 14">
            <a:hlinkClick r:id="rId3"/>
            <a:extLst>
              <a:ext uri="{FF2B5EF4-FFF2-40B4-BE49-F238E27FC236}">
                <a16:creationId xmlns:a16="http://schemas.microsoft.com/office/drawing/2014/main" id="{BBB06FC8-1BE3-92F6-5AFF-80CD1B0C7C02}"/>
              </a:ext>
            </a:extLst>
          </p:cNvPr>
          <p:cNvSpPr/>
          <p:nvPr/>
        </p:nvSpPr>
        <p:spPr>
          <a:xfrm>
            <a:off x="7140709" y="5574470"/>
            <a:ext cx="807954" cy="382212"/>
          </a:xfrm>
          <a:prstGeom prst="homePlat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4EE3A8-280D-6112-AC4F-4AE1A1D147C5}"/>
              </a:ext>
            </a:extLst>
          </p:cNvPr>
          <p:cNvSpPr txBox="1"/>
          <p:nvPr/>
        </p:nvSpPr>
        <p:spPr>
          <a:xfrm>
            <a:off x="7143006" y="5574833"/>
            <a:ext cx="7885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dirty="0">
                <a:hlinkClick r:id="rId5"/>
              </a:rPr>
              <a:t>video</a:t>
            </a:r>
            <a:endParaRPr lang="es-ES" dirty="0"/>
          </a:p>
        </p:txBody>
      </p:sp>
      <p:pic>
        <p:nvPicPr>
          <p:cNvPr id="9" name="Imagen 8">
            <a:hlinkClick r:id="rId3"/>
            <a:extLst>
              <a:ext uri="{FF2B5EF4-FFF2-40B4-BE49-F238E27FC236}">
                <a16:creationId xmlns:a16="http://schemas.microsoft.com/office/drawing/2014/main" id="{075CD87B-FF5D-75A4-FE6B-87A0E0844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61592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4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CE2EC-A87E-4F43-15EF-E6A25D99D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8BCA42-E9ED-2DFB-B9D4-D84C0578D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813" y="1943894"/>
            <a:ext cx="4194374" cy="41148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570C3C-AE17-BF3F-879A-AF509F12083E}"/>
              </a:ext>
            </a:extLst>
          </p:cNvPr>
          <p:cNvSpPr txBox="1"/>
          <p:nvPr/>
        </p:nvSpPr>
        <p:spPr>
          <a:xfrm>
            <a:off x="3539613" y="532323"/>
            <a:ext cx="8170606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2300" dirty="0">
                <a:latin typeface="Metropolis"/>
              </a:rPr>
              <a:t>Ahora organicemos una lluvia de ideas para colaborar con Teletón este 2025 junto a nuestros niños COBU y NET.</a:t>
            </a:r>
            <a:endParaRPr lang="en-US" sz="2300" dirty="0">
              <a:latin typeface="Metropolis"/>
            </a:endParaRPr>
          </a:p>
          <a:p>
            <a:endParaRPr lang="es-MX" sz="2400" dirty="0">
              <a:latin typeface="Metropolis" panose="00000500000000000000" pitchFamily="50" charset="0"/>
            </a:endParaRPr>
          </a:p>
          <a:p>
            <a:pPr algn="ctr"/>
            <a:r>
              <a:rPr lang="es-MX" sz="2400" b="1" dirty="0">
                <a:latin typeface="Metropolis" panose="00000500000000000000" pitchFamily="50" charset="0"/>
              </a:rPr>
              <a:t>Aprovechamos para felicitar y agradecer el gran esfuerzo de niños y mamás guías, dado hasta el momento a Teletón, beneficiando a tantos niños y sus familias. Sabemos que ese entusiasmo y generosidad continuará este año. </a:t>
            </a:r>
          </a:p>
          <a:p>
            <a:pPr algn="ctr"/>
            <a:endParaRPr lang="es-MX" sz="2400" b="1" dirty="0">
              <a:latin typeface="Metropolis" panose="00000500000000000000" pitchFamily="50" charset="0"/>
            </a:endParaRPr>
          </a:p>
          <a:p>
            <a:pPr algn="ctr"/>
            <a:r>
              <a:rPr lang="es-MX" sz="2400" b="1" dirty="0">
                <a:latin typeface="Metropolis"/>
              </a:rPr>
              <a:t>¡Muchas gracias!</a:t>
            </a:r>
          </a:p>
          <a:p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F14D50-2DCD-E744-A5D2-48D0E2CD9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522" y="3697571"/>
            <a:ext cx="2618494" cy="2567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5D5E6A-19F0-480B-8BEE-20872175E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728" y="4228474"/>
            <a:ext cx="1489365" cy="1923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E13646-9B8D-6413-10BF-A661727FA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578" y="3941164"/>
            <a:ext cx="2773681" cy="21173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5133AA-97C9-7ACA-8A5D-65D6F253D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58"/>
            <a:ext cx="12192000" cy="68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67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982d69-4a65-4ac6-8d18-5a855f444b60">
      <Terms xmlns="http://schemas.microsoft.com/office/infopath/2007/PartnerControls"/>
    </lcf76f155ced4ddcb4097134ff3c332f>
    <TaxCatchAll xmlns="d99e0ac4-ade7-4738-b9b3-18898e7553d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5040BB1B8C8E49AA64D82ADA2B1893" ma:contentTypeVersion="16" ma:contentTypeDescription="Create a new document." ma:contentTypeScope="" ma:versionID="730c5c299f6f98d584572c542df70039">
  <xsd:schema xmlns:xsd="http://www.w3.org/2001/XMLSchema" xmlns:xs="http://www.w3.org/2001/XMLSchema" xmlns:p="http://schemas.microsoft.com/office/2006/metadata/properties" xmlns:ns2="b8982d69-4a65-4ac6-8d18-5a855f444b60" xmlns:ns3="d99e0ac4-ade7-4738-b9b3-18898e7553d1" targetNamespace="http://schemas.microsoft.com/office/2006/metadata/properties" ma:root="true" ma:fieldsID="3106a25f8d7e49e84dfd7a55c5d5c9a1" ns2:_="" ns3:_="">
    <xsd:import namespace="b8982d69-4a65-4ac6-8d18-5a855f444b60"/>
    <xsd:import namespace="d99e0ac4-ade7-4738-b9b3-18898e7553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982d69-4a65-4ac6-8d18-5a855f444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44737cc7-b49b-45d8-bd2f-6f4fb9e3d7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e0ac4-ade7-4738-b9b3-18898e7553d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ab7556d-7a37-4063-9267-83de3c121577}" ma:internalName="TaxCatchAll" ma:showField="CatchAllData" ma:web="d99e0ac4-ade7-4738-b9b3-18898e7553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79FE4-5DCD-4016-A195-35AAB2B59DD0}">
  <ds:schemaRefs>
    <ds:schemaRef ds:uri="http://schemas.microsoft.com/office/2006/metadata/properties"/>
    <ds:schemaRef ds:uri="http://schemas.microsoft.com/office/infopath/2007/PartnerControls"/>
    <ds:schemaRef ds:uri="b8982d69-4a65-4ac6-8d18-5a855f444b60"/>
    <ds:schemaRef ds:uri="d99e0ac4-ade7-4738-b9b3-18898e7553d1"/>
  </ds:schemaRefs>
</ds:datastoreItem>
</file>

<file path=customXml/itemProps2.xml><?xml version="1.0" encoding="utf-8"?>
<ds:datastoreItem xmlns:ds="http://schemas.openxmlformats.org/officeDocument/2006/customXml" ds:itemID="{65C0472A-2AC9-4AD6-875C-DF393BAE36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982d69-4a65-4ac6-8d18-5a855f444b60"/>
    <ds:schemaRef ds:uri="d99e0ac4-ade7-4738-b9b3-18898e7553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1B39A5-8A5A-48E9-874C-E24D640838C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f1edb36-330e-4e4a-977b-7aab1eeefb86}" enabled="0" method="" siteId="{cf1edb36-330e-4e4a-977b-7aab1eeefb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465</Words>
  <Application>Microsoft Office PowerPoint</Application>
  <PresentationFormat>Panorámica</PresentationFormat>
  <Paragraphs>55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Metropolis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Medrano Gertrudis Graciela</dc:creator>
  <cp:lastModifiedBy>Medrano Gertrudis Graciela</cp:lastModifiedBy>
  <cp:revision>79</cp:revision>
  <dcterms:created xsi:type="dcterms:W3CDTF">2025-07-09T17:12:53Z</dcterms:created>
  <dcterms:modified xsi:type="dcterms:W3CDTF">2025-08-07T17:52:00Z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0x010100415040BB1B8C8E49AA64D82ADA2B1893</vt:lpwstr>
  </property>
  <property fmtid="{D5CDD505-2E9C-101B-9397-08002B2CF9AE}" pid="3" name="MediaServiceImageTags">
    <vt:lpwstr/>
  </property>
</Properties>
</file>