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70" r:id="rId7"/>
    <p:sldId id="259" r:id="rId8"/>
    <p:sldId id="260" r:id="rId9"/>
    <p:sldId id="261" r:id="rId10"/>
    <p:sldId id="262" r:id="rId11"/>
    <p:sldId id="263"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B898"/>
    <a:srgbClr val="FFCCCC"/>
    <a:srgbClr val="FFFFCC"/>
    <a:srgbClr val="C6B5A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p:scale>
          <a:sx n="60" d="100"/>
          <a:sy n="60" d="100"/>
        </p:scale>
        <p:origin x="1421"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EA5D5-66AA-2513-0E66-2425FF74F2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3D87447-5A8F-3E5C-BED4-ACD9ED9E7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23E272E7-199A-A122-5D88-F54924339F14}"/>
              </a:ext>
            </a:extLst>
          </p:cNvPr>
          <p:cNvSpPr>
            <a:spLocks noGrp="1"/>
          </p:cNvSpPr>
          <p:nvPr>
            <p:ph type="dt" sz="half" idx="10"/>
          </p:nvPr>
        </p:nvSpPr>
        <p:spPr/>
        <p:txBody>
          <a:bodyPr/>
          <a:lstStyle/>
          <a:p>
            <a:fld id="{C133829D-51F9-41E5-BD82-66EDCD9F3850}" type="datetimeFigureOut">
              <a:rPr lang="es-MX" smtClean="0"/>
              <a:t>08/12/2025</a:t>
            </a:fld>
            <a:endParaRPr lang="es-MX"/>
          </a:p>
        </p:txBody>
      </p:sp>
      <p:sp>
        <p:nvSpPr>
          <p:cNvPr id="5" name="Marcador de pie de página 4">
            <a:extLst>
              <a:ext uri="{FF2B5EF4-FFF2-40B4-BE49-F238E27FC236}">
                <a16:creationId xmlns:a16="http://schemas.microsoft.com/office/drawing/2014/main" id="{95DE2F7A-BDA3-63CD-8084-E34E4534330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02AC93C-1245-7973-7304-4B082454CBAA}"/>
              </a:ext>
            </a:extLst>
          </p:cNvPr>
          <p:cNvSpPr>
            <a:spLocks noGrp="1"/>
          </p:cNvSpPr>
          <p:nvPr>
            <p:ph type="sldNum" sz="quarter" idx="12"/>
          </p:nvPr>
        </p:nvSpPr>
        <p:spPr/>
        <p:txBody>
          <a:bodyPr/>
          <a:lstStyle/>
          <a:p>
            <a:fld id="{F99C6EEB-ADB0-44D2-B2BD-EBF78E66EC7D}" type="slidenum">
              <a:rPr lang="es-MX" smtClean="0"/>
              <a:t>‹#›</a:t>
            </a:fld>
            <a:endParaRPr lang="es-MX"/>
          </a:p>
        </p:txBody>
      </p:sp>
    </p:spTree>
    <p:extLst>
      <p:ext uri="{BB962C8B-B14F-4D97-AF65-F5344CB8AC3E}">
        <p14:creationId xmlns:p14="http://schemas.microsoft.com/office/powerpoint/2010/main" val="329683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F0148-AF85-BB51-6A63-5BEEE19285E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5744AC7-EFF9-7861-5F29-2938E5C7E03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1DD1F8A-3351-92A0-729F-0E7108687886}"/>
              </a:ext>
            </a:extLst>
          </p:cNvPr>
          <p:cNvSpPr>
            <a:spLocks noGrp="1"/>
          </p:cNvSpPr>
          <p:nvPr>
            <p:ph type="dt" sz="half" idx="10"/>
          </p:nvPr>
        </p:nvSpPr>
        <p:spPr/>
        <p:txBody>
          <a:bodyPr/>
          <a:lstStyle/>
          <a:p>
            <a:fld id="{C133829D-51F9-41E5-BD82-66EDCD9F3850}" type="datetimeFigureOut">
              <a:rPr lang="es-MX" smtClean="0"/>
              <a:t>08/12/2025</a:t>
            </a:fld>
            <a:endParaRPr lang="es-MX"/>
          </a:p>
        </p:txBody>
      </p:sp>
      <p:sp>
        <p:nvSpPr>
          <p:cNvPr id="5" name="Marcador de pie de página 4">
            <a:extLst>
              <a:ext uri="{FF2B5EF4-FFF2-40B4-BE49-F238E27FC236}">
                <a16:creationId xmlns:a16="http://schemas.microsoft.com/office/drawing/2014/main" id="{2425E78B-1563-987D-0F67-ECD7A7E283F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819A2B6-8F92-833C-6B02-C8A82F639AD9}"/>
              </a:ext>
            </a:extLst>
          </p:cNvPr>
          <p:cNvSpPr>
            <a:spLocks noGrp="1"/>
          </p:cNvSpPr>
          <p:nvPr>
            <p:ph type="sldNum" sz="quarter" idx="12"/>
          </p:nvPr>
        </p:nvSpPr>
        <p:spPr/>
        <p:txBody>
          <a:bodyPr/>
          <a:lstStyle/>
          <a:p>
            <a:fld id="{F99C6EEB-ADB0-44D2-B2BD-EBF78E66EC7D}" type="slidenum">
              <a:rPr lang="es-MX" smtClean="0"/>
              <a:t>‹#›</a:t>
            </a:fld>
            <a:endParaRPr lang="es-MX"/>
          </a:p>
        </p:txBody>
      </p:sp>
    </p:spTree>
    <p:extLst>
      <p:ext uri="{BB962C8B-B14F-4D97-AF65-F5344CB8AC3E}">
        <p14:creationId xmlns:p14="http://schemas.microsoft.com/office/powerpoint/2010/main" val="263088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571FD98-9CA8-4598-071B-315C13FCA17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76D1CBB-95B5-52B6-F5C9-7BDE708E6AA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31136CD-B396-3CB0-410E-3DECE9EDE1F9}"/>
              </a:ext>
            </a:extLst>
          </p:cNvPr>
          <p:cNvSpPr>
            <a:spLocks noGrp="1"/>
          </p:cNvSpPr>
          <p:nvPr>
            <p:ph type="dt" sz="half" idx="10"/>
          </p:nvPr>
        </p:nvSpPr>
        <p:spPr/>
        <p:txBody>
          <a:bodyPr/>
          <a:lstStyle/>
          <a:p>
            <a:fld id="{C133829D-51F9-41E5-BD82-66EDCD9F3850}" type="datetimeFigureOut">
              <a:rPr lang="es-MX" smtClean="0"/>
              <a:t>08/12/2025</a:t>
            </a:fld>
            <a:endParaRPr lang="es-MX"/>
          </a:p>
        </p:txBody>
      </p:sp>
      <p:sp>
        <p:nvSpPr>
          <p:cNvPr id="5" name="Marcador de pie de página 4">
            <a:extLst>
              <a:ext uri="{FF2B5EF4-FFF2-40B4-BE49-F238E27FC236}">
                <a16:creationId xmlns:a16="http://schemas.microsoft.com/office/drawing/2014/main" id="{B4E7B14B-6F28-FE9A-6452-C6545230DD5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8AC7900-D9D3-CB5B-D735-CBFEB29DAFF9}"/>
              </a:ext>
            </a:extLst>
          </p:cNvPr>
          <p:cNvSpPr>
            <a:spLocks noGrp="1"/>
          </p:cNvSpPr>
          <p:nvPr>
            <p:ph type="sldNum" sz="quarter" idx="12"/>
          </p:nvPr>
        </p:nvSpPr>
        <p:spPr/>
        <p:txBody>
          <a:bodyPr/>
          <a:lstStyle/>
          <a:p>
            <a:fld id="{F99C6EEB-ADB0-44D2-B2BD-EBF78E66EC7D}" type="slidenum">
              <a:rPr lang="es-MX" smtClean="0"/>
              <a:t>‹#›</a:t>
            </a:fld>
            <a:endParaRPr lang="es-MX"/>
          </a:p>
        </p:txBody>
      </p:sp>
    </p:spTree>
    <p:extLst>
      <p:ext uri="{BB962C8B-B14F-4D97-AF65-F5344CB8AC3E}">
        <p14:creationId xmlns:p14="http://schemas.microsoft.com/office/powerpoint/2010/main" val="203160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265B5-D46B-AF0C-8B8F-D01D06A832A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47340A7-4779-8BFE-3EE3-4004E5DEADF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4D4FB6B-883C-E2C3-6B69-9F71EC0B8C74}"/>
              </a:ext>
            </a:extLst>
          </p:cNvPr>
          <p:cNvSpPr>
            <a:spLocks noGrp="1"/>
          </p:cNvSpPr>
          <p:nvPr>
            <p:ph type="dt" sz="half" idx="10"/>
          </p:nvPr>
        </p:nvSpPr>
        <p:spPr/>
        <p:txBody>
          <a:bodyPr/>
          <a:lstStyle/>
          <a:p>
            <a:fld id="{C133829D-51F9-41E5-BD82-66EDCD9F3850}" type="datetimeFigureOut">
              <a:rPr lang="es-MX" smtClean="0"/>
              <a:t>08/12/2025</a:t>
            </a:fld>
            <a:endParaRPr lang="es-MX"/>
          </a:p>
        </p:txBody>
      </p:sp>
      <p:sp>
        <p:nvSpPr>
          <p:cNvPr id="5" name="Marcador de pie de página 4">
            <a:extLst>
              <a:ext uri="{FF2B5EF4-FFF2-40B4-BE49-F238E27FC236}">
                <a16:creationId xmlns:a16="http://schemas.microsoft.com/office/drawing/2014/main" id="{58A21D7B-E52E-40DD-8C2F-CC46AECB76B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18F663-683A-22AF-2122-C5559F60826A}"/>
              </a:ext>
            </a:extLst>
          </p:cNvPr>
          <p:cNvSpPr>
            <a:spLocks noGrp="1"/>
          </p:cNvSpPr>
          <p:nvPr>
            <p:ph type="sldNum" sz="quarter" idx="12"/>
          </p:nvPr>
        </p:nvSpPr>
        <p:spPr/>
        <p:txBody>
          <a:bodyPr/>
          <a:lstStyle/>
          <a:p>
            <a:fld id="{F99C6EEB-ADB0-44D2-B2BD-EBF78E66EC7D}" type="slidenum">
              <a:rPr lang="es-MX" smtClean="0"/>
              <a:t>‹#›</a:t>
            </a:fld>
            <a:endParaRPr lang="es-MX"/>
          </a:p>
        </p:txBody>
      </p:sp>
    </p:spTree>
    <p:extLst>
      <p:ext uri="{BB962C8B-B14F-4D97-AF65-F5344CB8AC3E}">
        <p14:creationId xmlns:p14="http://schemas.microsoft.com/office/powerpoint/2010/main" val="348593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27EDB-9780-28D0-7A49-81CCC54322C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DC27708-5858-6A4E-FCA4-3619A84EA6F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D8930A-6A1C-23F2-E8AE-755F3842E806}"/>
              </a:ext>
            </a:extLst>
          </p:cNvPr>
          <p:cNvSpPr>
            <a:spLocks noGrp="1"/>
          </p:cNvSpPr>
          <p:nvPr>
            <p:ph type="dt" sz="half" idx="10"/>
          </p:nvPr>
        </p:nvSpPr>
        <p:spPr/>
        <p:txBody>
          <a:bodyPr/>
          <a:lstStyle/>
          <a:p>
            <a:fld id="{C133829D-51F9-41E5-BD82-66EDCD9F3850}" type="datetimeFigureOut">
              <a:rPr lang="es-MX" smtClean="0"/>
              <a:t>08/12/2025</a:t>
            </a:fld>
            <a:endParaRPr lang="es-MX"/>
          </a:p>
        </p:txBody>
      </p:sp>
      <p:sp>
        <p:nvSpPr>
          <p:cNvPr id="5" name="Marcador de pie de página 4">
            <a:extLst>
              <a:ext uri="{FF2B5EF4-FFF2-40B4-BE49-F238E27FC236}">
                <a16:creationId xmlns:a16="http://schemas.microsoft.com/office/drawing/2014/main" id="{A013D0D5-CA93-6CCF-744B-19B4E9368A4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ECF5981-9183-365B-3E2F-DE614484124F}"/>
              </a:ext>
            </a:extLst>
          </p:cNvPr>
          <p:cNvSpPr>
            <a:spLocks noGrp="1"/>
          </p:cNvSpPr>
          <p:nvPr>
            <p:ph type="sldNum" sz="quarter" idx="12"/>
          </p:nvPr>
        </p:nvSpPr>
        <p:spPr/>
        <p:txBody>
          <a:bodyPr/>
          <a:lstStyle/>
          <a:p>
            <a:fld id="{F99C6EEB-ADB0-44D2-B2BD-EBF78E66EC7D}" type="slidenum">
              <a:rPr lang="es-MX" smtClean="0"/>
              <a:t>‹#›</a:t>
            </a:fld>
            <a:endParaRPr lang="es-MX"/>
          </a:p>
        </p:txBody>
      </p:sp>
    </p:spTree>
    <p:extLst>
      <p:ext uri="{BB962C8B-B14F-4D97-AF65-F5344CB8AC3E}">
        <p14:creationId xmlns:p14="http://schemas.microsoft.com/office/powerpoint/2010/main" val="58482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21BF1B-7978-D188-0563-9B9EF731DC2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1623937-CF6F-4E13-AF3F-64A8352F02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A9BAC41A-74FE-0A1B-54A4-940317CE003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47C27FBA-C310-6678-3CC8-3EEE66D2AE4D}"/>
              </a:ext>
            </a:extLst>
          </p:cNvPr>
          <p:cNvSpPr>
            <a:spLocks noGrp="1"/>
          </p:cNvSpPr>
          <p:nvPr>
            <p:ph type="dt" sz="half" idx="10"/>
          </p:nvPr>
        </p:nvSpPr>
        <p:spPr/>
        <p:txBody>
          <a:bodyPr/>
          <a:lstStyle/>
          <a:p>
            <a:fld id="{C133829D-51F9-41E5-BD82-66EDCD9F3850}" type="datetimeFigureOut">
              <a:rPr lang="es-MX" smtClean="0"/>
              <a:t>08/12/2025</a:t>
            </a:fld>
            <a:endParaRPr lang="es-MX"/>
          </a:p>
        </p:txBody>
      </p:sp>
      <p:sp>
        <p:nvSpPr>
          <p:cNvPr id="6" name="Marcador de pie de página 5">
            <a:extLst>
              <a:ext uri="{FF2B5EF4-FFF2-40B4-BE49-F238E27FC236}">
                <a16:creationId xmlns:a16="http://schemas.microsoft.com/office/drawing/2014/main" id="{75584906-F936-7BEF-F77C-F28378E693C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986235-109E-7982-BD9E-3215954F1B4C}"/>
              </a:ext>
            </a:extLst>
          </p:cNvPr>
          <p:cNvSpPr>
            <a:spLocks noGrp="1"/>
          </p:cNvSpPr>
          <p:nvPr>
            <p:ph type="sldNum" sz="quarter" idx="12"/>
          </p:nvPr>
        </p:nvSpPr>
        <p:spPr/>
        <p:txBody>
          <a:bodyPr/>
          <a:lstStyle/>
          <a:p>
            <a:fld id="{F99C6EEB-ADB0-44D2-B2BD-EBF78E66EC7D}" type="slidenum">
              <a:rPr lang="es-MX" smtClean="0"/>
              <a:t>‹#›</a:t>
            </a:fld>
            <a:endParaRPr lang="es-MX"/>
          </a:p>
        </p:txBody>
      </p:sp>
    </p:spTree>
    <p:extLst>
      <p:ext uri="{BB962C8B-B14F-4D97-AF65-F5344CB8AC3E}">
        <p14:creationId xmlns:p14="http://schemas.microsoft.com/office/powerpoint/2010/main" val="333041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A3ED66-2351-BB0E-FCC1-05D275A8C84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7243540-94C3-3DC0-B9DF-D8A8F6AE6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A752679-4FF9-A5B4-34AB-7991D53D48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D40FB76-22FB-040F-B8E8-1B4960AE0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2756E0C-CF49-EBF5-1A3E-C230E68596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D01E707-0FCD-D898-BE67-07023EC4DD80}"/>
              </a:ext>
            </a:extLst>
          </p:cNvPr>
          <p:cNvSpPr>
            <a:spLocks noGrp="1"/>
          </p:cNvSpPr>
          <p:nvPr>
            <p:ph type="dt" sz="half" idx="10"/>
          </p:nvPr>
        </p:nvSpPr>
        <p:spPr/>
        <p:txBody>
          <a:bodyPr/>
          <a:lstStyle/>
          <a:p>
            <a:fld id="{C133829D-51F9-41E5-BD82-66EDCD9F3850}" type="datetimeFigureOut">
              <a:rPr lang="es-MX" smtClean="0"/>
              <a:t>08/12/2025</a:t>
            </a:fld>
            <a:endParaRPr lang="es-MX"/>
          </a:p>
        </p:txBody>
      </p:sp>
      <p:sp>
        <p:nvSpPr>
          <p:cNvPr id="8" name="Marcador de pie de página 7">
            <a:extLst>
              <a:ext uri="{FF2B5EF4-FFF2-40B4-BE49-F238E27FC236}">
                <a16:creationId xmlns:a16="http://schemas.microsoft.com/office/drawing/2014/main" id="{D46719CB-44E4-6180-3CDF-E242B49FF0B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19A2806-EAE0-0308-7DE3-4188968B5A1E}"/>
              </a:ext>
            </a:extLst>
          </p:cNvPr>
          <p:cNvSpPr>
            <a:spLocks noGrp="1"/>
          </p:cNvSpPr>
          <p:nvPr>
            <p:ph type="sldNum" sz="quarter" idx="12"/>
          </p:nvPr>
        </p:nvSpPr>
        <p:spPr/>
        <p:txBody>
          <a:bodyPr/>
          <a:lstStyle/>
          <a:p>
            <a:fld id="{F99C6EEB-ADB0-44D2-B2BD-EBF78E66EC7D}" type="slidenum">
              <a:rPr lang="es-MX" smtClean="0"/>
              <a:t>‹#›</a:t>
            </a:fld>
            <a:endParaRPr lang="es-MX"/>
          </a:p>
        </p:txBody>
      </p:sp>
    </p:spTree>
    <p:extLst>
      <p:ext uri="{BB962C8B-B14F-4D97-AF65-F5344CB8AC3E}">
        <p14:creationId xmlns:p14="http://schemas.microsoft.com/office/powerpoint/2010/main" val="14574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ED35E6-608D-6096-1105-B8D453B7971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EA50E5C-B79A-C996-44BF-0FE9794DC506}"/>
              </a:ext>
            </a:extLst>
          </p:cNvPr>
          <p:cNvSpPr>
            <a:spLocks noGrp="1"/>
          </p:cNvSpPr>
          <p:nvPr>
            <p:ph type="dt" sz="half" idx="10"/>
          </p:nvPr>
        </p:nvSpPr>
        <p:spPr/>
        <p:txBody>
          <a:bodyPr/>
          <a:lstStyle/>
          <a:p>
            <a:fld id="{C133829D-51F9-41E5-BD82-66EDCD9F3850}" type="datetimeFigureOut">
              <a:rPr lang="es-MX" smtClean="0"/>
              <a:t>08/12/2025</a:t>
            </a:fld>
            <a:endParaRPr lang="es-MX"/>
          </a:p>
        </p:txBody>
      </p:sp>
      <p:sp>
        <p:nvSpPr>
          <p:cNvPr id="4" name="Marcador de pie de página 3">
            <a:extLst>
              <a:ext uri="{FF2B5EF4-FFF2-40B4-BE49-F238E27FC236}">
                <a16:creationId xmlns:a16="http://schemas.microsoft.com/office/drawing/2014/main" id="{D6255A8A-C3C0-875C-5D80-9BADDDCAAF1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5F3FB39-57C2-885E-7BA9-711B4DFE2F3C}"/>
              </a:ext>
            </a:extLst>
          </p:cNvPr>
          <p:cNvSpPr>
            <a:spLocks noGrp="1"/>
          </p:cNvSpPr>
          <p:nvPr>
            <p:ph type="sldNum" sz="quarter" idx="12"/>
          </p:nvPr>
        </p:nvSpPr>
        <p:spPr/>
        <p:txBody>
          <a:bodyPr/>
          <a:lstStyle/>
          <a:p>
            <a:fld id="{F99C6EEB-ADB0-44D2-B2BD-EBF78E66EC7D}" type="slidenum">
              <a:rPr lang="es-MX" smtClean="0"/>
              <a:t>‹#›</a:t>
            </a:fld>
            <a:endParaRPr lang="es-MX"/>
          </a:p>
        </p:txBody>
      </p:sp>
    </p:spTree>
    <p:extLst>
      <p:ext uri="{BB962C8B-B14F-4D97-AF65-F5344CB8AC3E}">
        <p14:creationId xmlns:p14="http://schemas.microsoft.com/office/powerpoint/2010/main" val="292181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EC32826-6061-A1DA-55BA-D891451939F1}"/>
              </a:ext>
            </a:extLst>
          </p:cNvPr>
          <p:cNvSpPr>
            <a:spLocks noGrp="1"/>
          </p:cNvSpPr>
          <p:nvPr>
            <p:ph type="dt" sz="half" idx="10"/>
          </p:nvPr>
        </p:nvSpPr>
        <p:spPr/>
        <p:txBody>
          <a:bodyPr/>
          <a:lstStyle/>
          <a:p>
            <a:fld id="{C133829D-51F9-41E5-BD82-66EDCD9F3850}" type="datetimeFigureOut">
              <a:rPr lang="es-MX" smtClean="0"/>
              <a:t>08/12/2025</a:t>
            </a:fld>
            <a:endParaRPr lang="es-MX"/>
          </a:p>
        </p:txBody>
      </p:sp>
      <p:sp>
        <p:nvSpPr>
          <p:cNvPr id="3" name="Marcador de pie de página 2">
            <a:extLst>
              <a:ext uri="{FF2B5EF4-FFF2-40B4-BE49-F238E27FC236}">
                <a16:creationId xmlns:a16="http://schemas.microsoft.com/office/drawing/2014/main" id="{EEDEC03E-9C07-2F74-9228-C0276E7F67D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5AB3736-1304-936F-DAED-899C1FDE45CC}"/>
              </a:ext>
            </a:extLst>
          </p:cNvPr>
          <p:cNvSpPr>
            <a:spLocks noGrp="1"/>
          </p:cNvSpPr>
          <p:nvPr>
            <p:ph type="sldNum" sz="quarter" idx="12"/>
          </p:nvPr>
        </p:nvSpPr>
        <p:spPr/>
        <p:txBody>
          <a:bodyPr/>
          <a:lstStyle/>
          <a:p>
            <a:fld id="{F99C6EEB-ADB0-44D2-B2BD-EBF78E66EC7D}" type="slidenum">
              <a:rPr lang="es-MX" smtClean="0"/>
              <a:t>‹#›</a:t>
            </a:fld>
            <a:endParaRPr lang="es-MX"/>
          </a:p>
        </p:txBody>
      </p:sp>
    </p:spTree>
    <p:extLst>
      <p:ext uri="{BB962C8B-B14F-4D97-AF65-F5344CB8AC3E}">
        <p14:creationId xmlns:p14="http://schemas.microsoft.com/office/powerpoint/2010/main" val="395102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07AA75-8877-F2DF-4D52-DFC2602589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585B385-5819-0A8C-D304-1353FEBA11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37EDF57-4F68-DA19-F98F-279070F87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7791CA-BE8F-8A46-4319-020CD5C0F54E}"/>
              </a:ext>
            </a:extLst>
          </p:cNvPr>
          <p:cNvSpPr>
            <a:spLocks noGrp="1"/>
          </p:cNvSpPr>
          <p:nvPr>
            <p:ph type="dt" sz="half" idx="10"/>
          </p:nvPr>
        </p:nvSpPr>
        <p:spPr/>
        <p:txBody>
          <a:bodyPr/>
          <a:lstStyle/>
          <a:p>
            <a:fld id="{C133829D-51F9-41E5-BD82-66EDCD9F3850}" type="datetimeFigureOut">
              <a:rPr lang="es-MX" smtClean="0"/>
              <a:t>08/12/2025</a:t>
            </a:fld>
            <a:endParaRPr lang="es-MX"/>
          </a:p>
        </p:txBody>
      </p:sp>
      <p:sp>
        <p:nvSpPr>
          <p:cNvPr id="6" name="Marcador de pie de página 5">
            <a:extLst>
              <a:ext uri="{FF2B5EF4-FFF2-40B4-BE49-F238E27FC236}">
                <a16:creationId xmlns:a16="http://schemas.microsoft.com/office/drawing/2014/main" id="{4DD584FF-D57A-BE8E-D9EE-D158C553EBB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CD233FA-74D5-D0E4-F127-B3EA00D619E0}"/>
              </a:ext>
            </a:extLst>
          </p:cNvPr>
          <p:cNvSpPr>
            <a:spLocks noGrp="1"/>
          </p:cNvSpPr>
          <p:nvPr>
            <p:ph type="sldNum" sz="quarter" idx="12"/>
          </p:nvPr>
        </p:nvSpPr>
        <p:spPr/>
        <p:txBody>
          <a:bodyPr/>
          <a:lstStyle/>
          <a:p>
            <a:fld id="{F99C6EEB-ADB0-44D2-B2BD-EBF78E66EC7D}" type="slidenum">
              <a:rPr lang="es-MX" smtClean="0"/>
              <a:t>‹#›</a:t>
            </a:fld>
            <a:endParaRPr lang="es-MX"/>
          </a:p>
        </p:txBody>
      </p:sp>
    </p:spTree>
    <p:extLst>
      <p:ext uri="{BB962C8B-B14F-4D97-AF65-F5344CB8AC3E}">
        <p14:creationId xmlns:p14="http://schemas.microsoft.com/office/powerpoint/2010/main" val="189945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C3C80-BD41-D9BA-6CF5-5251416DDE2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BBF2DF41-97EB-5352-0AF9-FC78DF341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E9E84C1-9260-D90A-707E-2A7D17EDB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669A8E-86A8-7E20-D659-232434BFC7E6}"/>
              </a:ext>
            </a:extLst>
          </p:cNvPr>
          <p:cNvSpPr>
            <a:spLocks noGrp="1"/>
          </p:cNvSpPr>
          <p:nvPr>
            <p:ph type="dt" sz="half" idx="10"/>
          </p:nvPr>
        </p:nvSpPr>
        <p:spPr/>
        <p:txBody>
          <a:bodyPr/>
          <a:lstStyle/>
          <a:p>
            <a:fld id="{C133829D-51F9-41E5-BD82-66EDCD9F3850}" type="datetimeFigureOut">
              <a:rPr lang="es-MX" smtClean="0"/>
              <a:t>08/12/2025</a:t>
            </a:fld>
            <a:endParaRPr lang="es-MX"/>
          </a:p>
        </p:txBody>
      </p:sp>
      <p:sp>
        <p:nvSpPr>
          <p:cNvPr id="6" name="Marcador de pie de página 5">
            <a:extLst>
              <a:ext uri="{FF2B5EF4-FFF2-40B4-BE49-F238E27FC236}">
                <a16:creationId xmlns:a16="http://schemas.microsoft.com/office/drawing/2014/main" id="{7F6CAD33-FDAA-2B85-0329-A6EA9A820E7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7A83A1F-FFD7-F7C4-03C4-41F30EBF7961}"/>
              </a:ext>
            </a:extLst>
          </p:cNvPr>
          <p:cNvSpPr>
            <a:spLocks noGrp="1"/>
          </p:cNvSpPr>
          <p:nvPr>
            <p:ph type="sldNum" sz="quarter" idx="12"/>
          </p:nvPr>
        </p:nvSpPr>
        <p:spPr/>
        <p:txBody>
          <a:bodyPr/>
          <a:lstStyle/>
          <a:p>
            <a:fld id="{F99C6EEB-ADB0-44D2-B2BD-EBF78E66EC7D}" type="slidenum">
              <a:rPr lang="es-MX" smtClean="0"/>
              <a:t>‹#›</a:t>
            </a:fld>
            <a:endParaRPr lang="es-MX"/>
          </a:p>
        </p:txBody>
      </p:sp>
    </p:spTree>
    <p:extLst>
      <p:ext uri="{BB962C8B-B14F-4D97-AF65-F5344CB8AC3E}">
        <p14:creationId xmlns:p14="http://schemas.microsoft.com/office/powerpoint/2010/main" val="208259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5415E3D-73E8-4C89-FA99-8786ED7C63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790CF9B-3924-A3B4-AD6A-706FE4A24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06C3E0B-E3B5-1F77-5169-7D6EEF9F4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33829D-51F9-41E5-BD82-66EDCD9F3850}" type="datetimeFigureOut">
              <a:rPr lang="es-MX" smtClean="0"/>
              <a:t>08/12/2025</a:t>
            </a:fld>
            <a:endParaRPr lang="es-MX"/>
          </a:p>
        </p:txBody>
      </p:sp>
      <p:sp>
        <p:nvSpPr>
          <p:cNvPr id="5" name="Marcador de pie de página 4">
            <a:extLst>
              <a:ext uri="{FF2B5EF4-FFF2-40B4-BE49-F238E27FC236}">
                <a16:creationId xmlns:a16="http://schemas.microsoft.com/office/drawing/2014/main" id="{A48014FC-6EA1-6A1B-C5DB-9E72B0A0D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8E449C80-54D2-A6F6-C995-6FF063883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9C6EEB-ADB0-44D2-B2BD-EBF78E66EC7D}" type="slidenum">
              <a:rPr lang="es-MX" smtClean="0"/>
              <a:t>‹#›</a:t>
            </a:fld>
            <a:endParaRPr lang="es-MX"/>
          </a:p>
        </p:txBody>
      </p:sp>
    </p:spTree>
    <p:extLst>
      <p:ext uri="{BB962C8B-B14F-4D97-AF65-F5344CB8AC3E}">
        <p14:creationId xmlns:p14="http://schemas.microsoft.com/office/powerpoint/2010/main" val="1251399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32ACD65-4B48-11CA-DE16-868CD00C62FF}"/>
              </a:ext>
            </a:extLst>
          </p:cNvPr>
          <p:cNvPicPr>
            <a:picLocks noChangeAspect="1"/>
          </p:cNvPicPr>
          <p:nvPr/>
        </p:nvPicPr>
        <p:blipFill>
          <a:blip r:embed="rId2"/>
          <a:stretch>
            <a:fillRect/>
          </a:stretch>
        </p:blipFill>
        <p:spPr>
          <a:xfrm>
            <a:off x="0" y="13564"/>
            <a:ext cx="12192000" cy="6830871"/>
          </a:xfrm>
          <a:prstGeom prst="rect">
            <a:avLst/>
          </a:prstGeom>
        </p:spPr>
      </p:pic>
      <p:sp>
        <p:nvSpPr>
          <p:cNvPr id="2" name="CuadroTexto 1">
            <a:extLst>
              <a:ext uri="{FF2B5EF4-FFF2-40B4-BE49-F238E27FC236}">
                <a16:creationId xmlns:a16="http://schemas.microsoft.com/office/drawing/2014/main" id="{C58FB0D5-1274-917C-0D5F-9E9F079F2849}"/>
              </a:ext>
            </a:extLst>
          </p:cNvPr>
          <p:cNvSpPr txBox="1"/>
          <p:nvPr/>
        </p:nvSpPr>
        <p:spPr>
          <a:xfrm>
            <a:off x="5928463" y="1999744"/>
            <a:ext cx="5339612" cy="2554545"/>
          </a:xfrm>
          <a:prstGeom prst="rect">
            <a:avLst/>
          </a:prstGeom>
          <a:noFill/>
        </p:spPr>
        <p:txBody>
          <a:bodyPr wrap="square" rtlCol="0">
            <a:spAutoFit/>
          </a:bodyPr>
          <a:lstStyle/>
          <a:p>
            <a:pPr algn="ctr"/>
            <a:r>
              <a:rPr lang="es-MX" sz="4000" b="1" dirty="0">
                <a:latin typeface="Metropolis" panose="00000500000000000000" pitchFamily="50" charset="0"/>
              </a:rPr>
              <a:t>“CON ESFUERZO Y </a:t>
            </a:r>
          </a:p>
          <a:p>
            <a:pPr algn="ctr"/>
            <a:r>
              <a:rPr lang="es-MX" sz="4000" b="1" dirty="0">
                <a:latin typeface="Metropolis" panose="00000500000000000000" pitchFamily="50" charset="0"/>
              </a:rPr>
              <a:t>CONSTANCIA PUEDO LOGRARLO”</a:t>
            </a:r>
          </a:p>
        </p:txBody>
      </p:sp>
      <p:pic>
        <p:nvPicPr>
          <p:cNvPr id="6" name="Imagen 5">
            <a:extLst>
              <a:ext uri="{FF2B5EF4-FFF2-40B4-BE49-F238E27FC236}">
                <a16:creationId xmlns:a16="http://schemas.microsoft.com/office/drawing/2014/main" id="{030D0ACA-E0B3-677F-EB0C-4AF07659BB35}"/>
              </a:ext>
            </a:extLst>
          </p:cNvPr>
          <p:cNvPicPr>
            <a:picLocks noChangeAspect="1"/>
          </p:cNvPicPr>
          <p:nvPr/>
        </p:nvPicPr>
        <p:blipFill>
          <a:blip r:embed="rId3"/>
          <a:stretch>
            <a:fillRect/>
          </a:stretch>
        </p:blipFill>
        <p:spPr>
          <a:xfrm>
            <a:off x="3918407" y="1999744"/>
            <a:ext cx="2010056" cy="1991003"/>
          </a:xfrm>
          <a:prstGeom prst="rect">
            <a:avLst/>
          </a:prstGeom>
        </p:spPr>
      </p:pic>
      <p:pic>
        <p:nvPicPr>
          <p:cNvPr id="8" name="Imagen 7">
            <a:extLst>
              <a:ext uri="{FF2B5EF4-FFF2-40B4-BE49-F238E27FC236}">
                <a16:creationId xmlns:a16="http://schemas.microsoft.com/office/drawing/2014/main" id="{8E5FBA2F-379E-A0C1-A1AF-DF7BFE851193}"/>
              </a:ext>
            </a:extLst>
          </p:cNvPr>
          <p:cNvPicPr>
            <a:picLocks noChangeAspect="1"/>
          </p:cNvPicPr>
          <p:nvPr/>
        </p:nvPicPr>
        <p:blipFill>
          <a:blip r:embed="rId4"/>
          <a:stretch>
            <a:fillRect/>
          </a:stretch>
        </p:blipFill>
        <p:spPr>
          <a:xfrm>
            <a:off x="0" y="1067"/>
            <a:ext cx="12192000" cy="6855866"/>
          </a:xfrm>
          <a:prstGeom prst="rect">
            <a:avLst/>
          </a:prstGeom>
        </p:spPr>
      </p:pic>
    </p:spTree>
    <p:extLst>
      <p:ext uri="{BB962C8B-B14F-4D97-AF65-F5344CB8AC3E}">
        <p14:creationId xmlns:p14="http://schemas.microsoft.com/office/powerpoint/2010/main" val="171203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E4247-4828-15E4-32BF-5A2C279962F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2EFA848-AC10-CF8B-2ADC-13147FCC9331}"/>
              </a:ext>
            </a:extLst>
          </p:cNvPr>
          <p:cNvPicPr>
            <a:picLocks noChangeAspect="1"/>
          </p:cNvPicPr>
          <p:nvPr/>
        </p:nvPicPr>
        <p:blipFill>
          <a:blip r:embed="rId2"/>
          <a:stretch>
            <a:fillRect/>
          </a:stretch>
        </p:blipFill>
        <p:spPr>
          <a:xfrm>
            <a:off x="0" y="13564"/>
            <a:ext cx="12192000" cy="6830871"/>
          </a:xfrm>
          <a:prstGeom prst="rect">
            <a:avLst/>
          </a:prstGeom>
        </p:spPr>
      </p:pic>
      <p:sp>
        <p:nvSpPr>
          <p:cNvPr id="3" name="CuadroTexto 2">
            <a:extLst>
              <a:ext uri="{FF2B5EF4-FFF2-40B4-BE49-F238E27FC236}">
                <a16:creationId xmlns:a16="http://schemas.microsoft.com/office/drawing/2014/main" id="{BCC0A5D4-8719-F1B3-988D-ED2AF8D90770}"/>
              </a:ext>
            </a:extLst>
          </p:cNvPr>
          <p:cNvSpPr txBox="1"/>
          <p:nvPr/>
        </p:nvSpPr>
        <p:spPr>
          <a:xfrm>
            <a:off x="3631636" y="672048"/>
            <a:ext cx="7416311" cy="1279838"/>
          </a:xfrm>
          <a:prstGeom prst="rect">
            <a:avLst/>
          </a:prstGeom>
          <a:noFill/>
        </p:spPr>
        <p:txBody>
          <a:bodyPr wrap="square">
            <a:spAutoFit/>
          </a:bodyPr>
          <a:lstStyle/>
          <a:p>
            <a:pPr marL="85725">
              <a:spcAft>
                <a:spcPts val="1050"/>
              </a:spcAft>
              <a:buNone/>
            </a:pPr>
            <a:r>
              <a:rPr lang="es-MX" sz="2400" b="1" dirty="0">
                <a:latin typeface="Metropolis" panose="00000500000000000000" pitchFamily="50" charset="0"/>
                <a:ea typeface="Aptos" panose="020B0004020202020204" pitchFamily="34" charset="0"/>
                <a:cs typeface="Times New Roman" panose="02020603050405020304" pitchFamily="18" charset="0"/>
              </a:rPr>
              <a:t>Para finalizar, llevémonos estos pensamientos en nuestra mente y corazón:</a:t>
            </a:r>
            <a:endParaRPr lang="es-MX" sz="2400" dirty="0">
              <a:effectLst/>
              <a:latin typeface="Metropolis" panose="00000500000000000000" pitchFamily="50" charset="0"/>
              <a:ea typeface="Aptos" panose="020B0004020202020204" pitchFamily="34" charset="0"/>
              <a:cs typeface="Aptos" panose="020B0004020202020204" pitchFamily="34" charset="0"/>
            </a:endParaRPr>
          </a:p>
          <a:p>
            <a:pPr marL="85725">
              <a:spcAft>
                <a:spcPts val="900"/>
              </a:spcAft>
              <a:buNone/>
            </a:pPr>
            <a:r>
              <a:rPr lang="es-MX" sz="2000" dirty="0">
                <a:effectLst/>
                <a:latin typeface="Metropolis" panose="00000500000000000000" pitchFamily="50" charset="0"/>
                <a:ea typeface="Aptos" panose="020B0004020202020204" pitchFamily="34" charset="0"/>
                <a:cs typeface="Aptos" panose="020B0004020202020204" pitchFamily="34" charset="0"/>
              </a:rPr>
              <a:t> </a:t>
            </a:r>
          </a:p>
        </p:txBody>
      </p:sp>
      <p:pic>
        <p:nvPicPr>
          <p:cNvPr id="10" name="Imagen 9">
            <a:extLst>
              <a:ext uri="{FF2B5EF4-FFF2-40B4-BE49-F238E27FC236}">
                <a16:creationId xmlns:a16="http://schemas.microsoft.com/office/drawing/2014/main" id="{F2FC85FD-0110-783E-5200-E0C5E6A5CE78}"/>
              </a:ext>
            </a:extLst>
          </p:cNvPr>
          <p:cNvPicPr>
            <a:picLocks noChangeAspect="1"/>
          </p:cNvPicPr>
          <p:nvPr/>
        </p:nvPicPr>
        <p:blipFill>
          <a:blip r:embed="rId3"/>
          <a:stretch>
            <a:fillRect/>
          </a:stretch>
        </p:blipFill>
        <p:spPr>
          <a:xfrm>
            <a:off x="3631636" y="1747470"/>
            <a:ext cx="2010056" cy="2486372"/>
          </a:xfrm>
          <a:prstGeom prst="rect">
            <a:avLst/>
          </a:prstGeom>
        </p:spPr>
      </p:pic>
      <p:sp>
        <p:nvSpPr>
          <p:cNvPr id="4" name="CuadroTexto 3">
            <a:extLst>
              <a:ext uri="{FF2B5EF4-FFF2-40B4-BE49-F238E27FC236}">
                <a16:creationId xmlns:a16="http://schemas.microsoft.com/office/drawing/2014/main" id="{ACF4C7F7-E1A4-7560-15C6-F64C84ADDAE8}"/>
              </a:ext>
            </a:extLst>
          </p:cNvPr>
          <p:cNvSpPr txBox="1"/>
          <p:nvPr/>
        </p:nvSpPr>
        <p:spPr>
          <a:xfrm>
            <a:off x="5641692" y="1747470"/>
            <a:ext cx="5811168" cy="2818720"/>
          </a:xfrm>
          <a:prstGeom prst="rect">
            <a:avLst/>
          </a:prstGeom>
          <a:noFill/>
        </p:spPr>
        <p:txBody>
          <a:bodyPr wrap="square">
            <a:spAutoFit/>
          </a:bodyPr>
          <a:lstStyle/>
          <a:p>
            <a:pPr marL="85725">
              <a:spcAft>
                <a:spcPts val="1050"/>
              </a:spcAft>
              <a:buNone/>
            </a:pPr>
            <a:r>
              <a:rPr lang="es-MX" sz="2400" dirty="0">
                <a:solidFill>
                  <a:srgbClr val="111111"/>
                </a:solidFill>
                <a:effectLst/>
                <a:latin typeface="Metropolis" panose="00000500000000000000" pitchFamily="50" charset="0"/>
                <a:ea typeface="Aptos" panose="020B0004020202020204" pitchFamily="34" charset="0"/>
                <a:cs typeface="Aptos" panose="020B0004020202020204" pitchFamily="34" charset="0"/>
              </a:rPr>
              <a:t>Cada mirada paciente, cada vez que repetimos una enseñanza, cada abrazo después de un conflicto… todo eso riega el corazón de nuestros hijos.</a:t>
            </a:r>
            <a:r>
              <a:rPr lang="es-MX" sz="2400" dirty="0">
                <a:latin typeface="Metropolis" panose="00000500000000000000" pitchFamily="50" charset="0"/>
                <a:ea typeface="Aptos" panose="020B0004020202020204" pitchFamily="34" charset="0"/>
                <a:cs typeface="Aptos" panose="020B0004020202020204" pitchFamily="34" charset="0"/>
              </a:rPr>
              <a:t> </a:t>
            </a:r>
            <a:r>
              <a:rPr lang="es-MX" sz="2400" dirty="0">
                <a:solidFill>
                  <a:srgbClr val="111111"/>
                </a:solidFill>
                <a:effectLst/>
                <a:latin typeface="Metropolis" panose="00000500000000000000" pitchFamily="50" charset="0"/>
                <a:ea typeface="Aptos" panose="020B0004020202020204" pitchFamily="34" charset="0"/>
                <a:cs typeface="Aptos" panose="020B0004020202020204" pitchFamily="34" charset="0"/>
              </a:rPr>
              <a:t>La constancia es el amor hecho hábito.</a:t>
            </a:r>
          </a:p>
          <a:p>
            <a:pPr marL="85725">
              <a:spcAft>
                <a:spcPts val="1050"/>
              </a:spcAft>
              <a:buNone/>
            </a:pPr>
            <a:endParaRPr lang="es-MX" sz="2400" dirty="0">
              <a:solidFill>
                <a:srgbClr val="111111"/>
              </a:solidFill>
              <a:latin typeface="Metropolis" panose="00000500000000000000" pitchFamily="50" charset="0"/>
              <a:ea typeface="Aptos" panose="020B0004020202020204" pitchFamily="34" charset="0"/>
              <a:cs typeface="Aptos" panose="020B0004020202020204" pitchFamily="34" charset="0"/>
            </a:endParaRPr>
          </a:p>
        </p:txBody>
      </p:sp>
      <p:sp>
        <p:nvSpPr>
          <p:cNvPr id="7" name="CuadroTexto 6">
            <a:extLst>
              <a:ext uri="{FF2B5EF4-FFF2-40B4-BE49-F238E27FC236}">
                <a16:creationId xmlns:a16="http://schemas.microsoft.com/office/drawing/2014/main" id="{1077D8E7-34CC-6017-3EC0-34840E5F4519}"/>
              </a:ext>
            </a:extLst>
          </p:cNvPr>
          <p:cNvSpPr txBox="1"/>
          <p:nvPr/>
        </p:nvSpPr>
        <p:spPr>
          <a:xfrm>
            <a:off x="3631636" y="4462908"/>
            <a:ext cx="7821224" cy="830997"/>
          </a:xfrm>
          <a:prstGeom prst="rect">
            <a:avLst/>
          </a:prstGeom>
          <a:noFill/>
        </p:spPr>
        <p:txBody>
          <a:bodyPr wrap="square">
            <a:spAutoFit/>
          </a:bodyPr>
          <a:lstStyle/>
          <a:p>
            <a:pPr marL="85725">
              <a:spcAft>
                <a:spcPts val="1050"/>
              </a:spcAft>
              <a:buNone/>
            </a:pPr>
            <a:r>
              <a:rPr lang="es-MX" sz="2400" dirty="0">
                <a:solidFill>
                  <a:srgbClr val="111111"/>
                </a:solidFill>
                <a:effectLst/>
                <a:latin typeface="Metropolis" panose="00000500000000000000" pitchFamily="50" charset="0"/>
                <a:ea typeface="Aptos" panose="020B0004020202020204" pitchFamily="34" charset="0"/>
                <a:cs typeface="Aptos" panose="020B0004020202020204" pitchFamily="34" charset="0"/>
              </a:rPr>
              <a:t>Recuerda que no somos ejemplos de perfección, pero si podemos serlo de lucha y esfuerzo. </a:t>
            </a:r>
            <a:endParaRPr lang="es-MX" sz="2400" dirty="0">
              <a:effectLst/>
              <a:latin typeface="Metropolis" panose="00000500000000000000" pitchFamily="50" charset="0"/>
              <a:ea typeface="Aptos" panose="020B0004020202020204" pitchFamily="34" charset="0"/>
              <a:cs typeface="Aptos" panose="020B0004020202020204" pitchFamily="34" charset="0"/>
            </a:endParaRPr>
          </a:p>
        </p:txBody>
      </p:sp>
      <p:pic>
        <p:nvPicPr>
          <p:cNvPr id="6" name="Imagen 5">
            <a:extLst>
              <a:ext uri="{FF2B5EF4-FFF2-40B4-BE49-F238E27FC236}">
                <a16:creationId xmlns:a16="http://schemas.microsoft.com/office/drawing/2014/main" id="{130A93B1-4822-50A1-A4FD-240E5CDBC3FE}"/>
              </a:ext>
            </a:extLst>
          </p:cNvPr>
          <p:cNvPicPr>
            <a:picLocks noChangeAspect="1"/>
          </p:cNvPicPr>
          <p:nvPr/>
        </p:nvPicPr>
        <p:blipFill>
          <a:blip r:embed="rId4"/>
          <a:stretch>
            <a:fillRect/>
          </a:stretch>
        </p:blipFill>
        <p:spPr>
          <a:xfrm>
            <a:off x="8675" y="13811"/>
            <a:ext cx="12174649" cy="6830378"/>
          </a:xfrm>
          <a:prstGeom prst="rect">
            <a:avLst/>
          </a:prstGeom>
        </p:spPr>
      </p:pic>
    </p:spTree>
    <p:extLst>
      <p:ext uri="{BB962C8B-B14F-4D97-AF65-F5344CB8AC3E}">
        <p14:creationId xmlns:p14="http://schemas.microsoft.com/office/powerpoint/2010/main" val="317877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C6D0D-6641-DE06-20A5-8C85508B689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D97319A5-5A85-88AD-992E-AE459A5C55D2}"/>
              </a:ext>
            </a:extLst>
          </p:cNvPr>
          <p:cNvSpPr txBox="1"/>
          <p:nvPr/>
        </p:nvSpPr>
        <p:spPr>
          <a:xfrm>
            <a:off x="5238750" y="2048440"/>
            <a:ext cx="4314825" cy="2246769"/>
          </a:xfrm>
          <a:prstGeom prst="rect">
            <a:avLst/>
          </a:prstGeom>
          <a:noFill/>
        </p:spPr>
        <p:txBody>
          <a:bodyPr wrap="square">
            <a:spAutoFit/>
          </a:bodyPr>
          <a:lstStyle/>
          <a:p>
            <a:pPr algn="ctr"/>
            <a:r>
              <a:rPr lang="es-MX" sz="2000" b="0" i="0" dirty="0">
                <a:solidFill>
                  <a:srgbClr val="0A0A0A"/>
                </a:solidFill>
                <a:effectLst/>
                <a:latin typeface="Metropolis" panose="00000500000000000000" pitchFamily="50" charset="0"/>
              </a:rPr>
              <a:t>Así, pues, hagamos el bien sin desanimarnos, que a su debido tiempo cosecharemos si somos constantes.</a:t>
            </a:r>
          </a:p>
          <a:p>
            <a:endParaRPr lang="es-MX" sz="2000" dirty="0">
              <a:solidFill>
                <a:srgbClr val="0A0A0A"/>
              </a:solidFill>
              <a:latin typeface="Metropolis" panose="00000500000000000000" pitchFamily="50" charset="0"/>
            </a:endParaRPr>
          </a:p>
          <a:p>
            <a:pPr algn="r"/>
            <a:r>
              <a:rPr lang="es-MX" sz="2000" dirty="0">
                <a:solidFill>
                  <a:srgbClr val="0A0A0A"/>
                </a:solidFill>
                <a:latin typeface="Metropolis" panose="00000500000000000000" pitchFamily="50" charset="0"/>
              </a:rPr>
              <a:t>                                                                                                  Gálatas 6, 9</a:t>
            </a:r>
            <a:endParaRPr lang="es-MX" sz="2000" dirty="0">
              <a:latin typeface="Metropolis" panose="00000500000000000000" pitchFamily="50" charset="0"/>
            </a:endParaRPr>
          </a:p>
        </p:txBody>
      </p:sp>
      <p:pic>
        <p:nvPicPr>
          <p:cNvPr id="3" name="Imagen 2">
            <a:extLst>
              <a:ext uri="{FF2B5EF4-FFF2-40B4-BE49-F238E27FC236}">
                <a16:creationId xmlns:a16="http://schemas.microsoft.com/office/drawing/2014/main" id="{04F67801-8F80-D05D-3CAE-9D5EBAC9FC49}"/>
              </a:ext>
            </a:extLst>
          </p:cNvPr>
          <p:cNvPicPr>
            <a:picLocks noChangeAspect="1"/>
          </p:cNvPicPr>
          <p:nvPr/>
        </p:nvPicPr>
        <p:blipFill>
          <a:blip r:embed="rId2"/>
          <a:stretch>
            <a:fillRect/>
          </a:stretch>
        </p:blipFill>
        <p:spPr>
          <a:xfrm>
            <a:off x="0" y="0"/>
            <a:ext cx="12279872" cy="6848947"/>
          </a:xfrm>
          <a:prstGeom prst="rect">
            <a:avLst/>
          </a:prstGeom>
        </p:spPr>
      </p:pic>
    </p:spTree>
    <p:extLst>
      <p:ext uri="{BB962C8B-B14F-4D97-AF65-F5344CB8AC3E}">
        <p14:creationId xmlns:p14="http://schemas.microsoft.com/office/powerpoint/2010/main" val="370998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94DD-734B-A97E-C59C-01DED5F6434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E471C0E-A4EB-C605-8078-E7778BA517D0}"/>
              </a:ext>
            </a:extLst>
          </p:cNvPr>
          <p:cNvPicPr>
            <a:picLocks noChangeAspect="1"/>
          </p:cNvPicPr>
          <p:nvPr/>
        </p:nvPicPr>
        <p:blipFill>
          <a:blip r:embed="rId2"/>
          <a:stretch>
            <a:fillRect/>
          </a:stretch>
        </p:blipFill>
        <p:spPr>
          <a:xfrm>
            <a:off x="0" y="13564"/>
            <a:ext cx="12192000" cy="6830871"/>
          </a:xfrm>
          <a:prstGeom prst="rect">
            <a:avLst/>
          </a:prstGeom>
        </p:spPr>
      </p:pic>
      <p:sp>
        <p:nvSpPr>
          <p:cNvPr id="3" name="CuadroTexto 2">
            <a:extLst>
              <a:ext uri="{FF2B5EF4-FFF2-40B4-BE49-F238E27FC236}">
                <a16:creationId xmlns:a16="http://schemas.microsoft.com/office/drawing/2014/main" id="{2D6A1619-0D99-47C6-0767-9BC6F925F977}"/>
              </a:ext>
            </a:extLst>
          </p:cNvPr>
          <p:cNvSpPr txBox="1"/>
          <p:nvPr/>
        </p:nvSpPr>
        <p:spPr>
          <a:xfrm>
            <a:off x="3806290" y="792718"/>
            <a:ext cx="7141580" cy="5262979"/>
          </a:xfrm>
          <a:prstGeom prst="rect">
            <a:avLst/>
          </a:prstGeom>
          <a:noFill/>
        </p:spPr>
        <p:txBody>
          <a:bodyPr wrap="square" rtlCol="0">
            <a:spAutoFit/>
          </a:bodyPr>
          <a:lstStyle/>
          <a:p>
            <a:pPr algn="ctr"/>
            <a:r>
              <a:rPr lang="es-MX" sz="2800" dirty="0">
                <a:latin typeface="Metropolis" panose="00000500000000000000" pitchFamily="50" charset="0"/>
              </a:rPr>
              <a:t>Sabemos que la constancia es fundamental para lograr aquello que es bueno para nuestra vida, y que ser constantes como padres de familia, en los diferentes ámbitos de nuestra vida, como en el amor, la educación, la fe, responsabilidades, etc., forma el corazón y carácter de nuestros hijos.</a:t>
            </a:r>
          </a:p>
          <a:p>
            <a:endParaRPr lang="es-MX" sz="2800" dirty="0">
              <a:latin typeface="Metropolis" panose="00000500000000000000" pitchFamily="50" charset="0"/>
            </a:endParaRPr>
          </a:p>
          <a:p>
            <a:pPr algn="ctr"/>
            <a:r>
              <a:rPr lang="es-MX" sz="2800" dirty="0">
                <a:latin typeface="Metropolis" panose="00000500000000000000" pitchFamily="50" charset="0"/>
              </a:rPr>
              <a:t>Reflexionemos sobre cómo estamos viviendo nosotros mismos esta virtud en familia…</a:t>
            </a:r>
          </a:p>
        </p:txBody>
      </p:sp>
      <p:pic>
        <p:nvPicPr>
          <p:cNvPr id="4" name="Imagen 3">
            <a:extLst>
              <a:ext uri="{FF2B5EF4-FFF2-40B4-BE49-F238E27FC236}">
                <a16:creationId xmlns:a16="http://schemas.microsoft.com/office/drawing/2014/main" id="{57B19D41-AB0F-B30A-795E-CBD6B4E16EAE}"/>
              </a:ext>
            </a:extLst>
          </p:cNvPr>
          <p:cNvPicPr>
            <a:picLocks noChangeAspect="1"/>
          </p:cNvPicPr>
          <p:nvPr/>
        </p:nvPicPr>
        <p:blipFill>
          <a:blip r:embed="rId3"/>
          <a:stretch>
            <a:fillRect/>
          </a:stretch>
        </p:blipFill>
        <p:spPr>
          <a:xfrm>
            <a:off x="22965" y="13811"/>
            <a:ext cx="12146070" cy="6830378"/>
          </a:xfrm>
          <a:prstGeom prst="rect">
            <a:avLst/>
          </a:prstGeom>
        </p:spPr>
      </p:pic>
    </p:spTree>
    <p:extLst>
      <p:ext uri="{BB962C8B-B14F-4D97-AF65-F5344CB8AC3E}">
        <p14:creationId xmlns:p14="http://schemas.microsoft.com/office/powerpoint/2010/main" val="121882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F5B5B-68B4-DADA-FC16-36CD6202AD5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BED58DA-22E1-EF18-1EA9-E4F4B168ACD5}"/>
              </a:ext>
            </a:extLst>
          </p:cNvPr>
          <p:cNvPicPr>
            <a:picLocks noChangeAspect="1"/>
          </p:cNvPicPr>
          <p:nvPr/>
        </p:nvPicPr>
        <p:blipFill>
          <a:blip r:embed="rId2"/>
          <a:stretch>
            <a:fillRect/>
          </a:stretch>
        </p:blipFill>
        <p:spPr>
          <a:xfrm>
            <a:off x="0" y="13564"/>
            <a:ext cx="12192000" cy="6830871"/>
          </a:xfrm>
          <a:prstGeom prst="rect">
            <a:avLst/>
          </a:prstGeom>
        </p:spPr>
      </p:pic>
      <p:sp>
        <p:nvSpPr>
          <p:cNvPr id="2" name="CuadroTexto 1">
            <a:extLst>
              <a:ext uri="{FF2B5EF4-FFF2-40B4-BE49-F238E27FC236}">
                <a16:creationId xmlns:a16="http://schemas.microsoft.com/office/drawing/2014/main" id="{9EC68178-76C3-2108-692D-7F23FA4623F3}"/>
              </a:ext>
            </a:extLst>
          </p:cNvPr>
          <p:cNvSpPr txBox="1"/>
          <p:nvPr/>
        </p:nvSpPr>
        <p:spPr>
          <a:xfrm>
            <a:off x="5070334" y="780111"/>
            <a:ext cx="5692915" cy="1846659"/>
          </a:xfrm>
          <a:prstGeom prst="rect">
            <a:avLst/>
          </a:prstGeom>
          <a:noFill/>
        </p:spPr>
        <p:txBody>
          <a:bodyPr wrap="square" rtlCol="0">
            <a:spAutoFit/>
          </a:bodyPr>
          <a:lstStyle/>
          <a:p>
            <a:r>
              <a:rPr lang="es-MX" sz="2400" dirty="0">
                <a:latin typeface="Metropolis" panose="00000500000000000000" pitchFamily="50" charset="0"/>
              </a:rPr>
              <a:t>Cuando mi hijo o hija tiene dificultad para lograr alguna meta y pierde la calma, ¿cómo reacciono?</a:t>
            </a:r>
          </a:p>
          <a:p>
            <a:endParaRPr lang="es-MX" sz="2400" dirty="0">
              <a:latin typeface="Metropolis" panose="00000500000000000000" pitchFamily="50" charset="0"/>
            </a:endParaRPr>
          </a:p>
          <a:p>
            <a:pPr marL="285750" indent="-285750">
              <a:buFontTx/>
              <a:buChar char="-"/>
            </a:pPr>
            <a:endParaRPr lang="es-MX" dirty="0"/>
          </a:p>
        </p:txBody>
      </p:sp>
      <p:pic>
        <p:nvPicPr>
          <p:cNvPr id="4" name="Imagen 3">
            <a:extLst>
              <a:ext uri="{FF2B5EF4-FFF2-40B4-BE49-F238E27FC236}">
                <a16:creationId xmlns:a16="http://schemas.microsoft.com/office/drawing/2014/main" id="{F853B03D-B804-4269-3F83-3B5678CE5134}"/>
              </a:ext>
            </a:extLst>
          </p:cNvPr>
          <p:cNvPicPr>
            <a:picLocks noChangeAspect="1"/>
          </p:cNvPicPr>
          <p:nvPr/>
        </p:nvPicPr>
        <p:blipFill>
          <a:blip r:embed="rId3"/>
          <a:stretch>
            <a:fillRect/>
          </a:stretch>
        </p:blipFill>
        <p:spPr>
          <a:xfrm>
            <a:off x="3513667" y="712379"/>
            <a:ext cx="1484431" cy="1819155"/>
          </a:xfrm>
          <a:prstGeom prst="rect">
            <a:avLst/>
          </a:prstGeom>
        </p:spPr>
      </p:pic>
      <p:sp>
        <p:nvSpPr>
          <p:cNvPr id="7" name="CuadroTexto 6">
            <a:extLst>
              <a:ext uri="{FF2B5EF4-FFF2-40B4-BE49-F238E27FC236}">
                <a16:creationId xmlns:a16="http://schemas.microsoft.com/office/drawing/2014/main" id="{C81A5ADC-10D6-7158-3916-90E06C898AC6}"/>
              </a:ext>
            </a:extLst>
          </p:cNvPr>
          <p:cNvSpPr txBox="1"/>
          <p:nvPr/>
        </p:nvSpPr>
        <p:spPr>
          <a:xfrm>
            <a:off x="3513667" y="2946770"/>
            <a:ext cx="5982480" cy="2677656"/>
          </a:xfrm>
          <a:prstGeom prst="rect">
            <a:avLst/>
          </a:prstGeom>
          <a:noFill/>
        </p:spPr>
        <p:txBody>
          <a:bodyPr wrap="square">
            <a:spAutoFit/>
          </a:bodyPr>
          <a:lstStyle/>
          <a:p>
            <a:r>
              <a:rPr lang="es-MX" sz="2400" dirty="0">
                <a:latin typeface="Metropolis" panose="00000500000000000000" pitchFamily="50" charset="0"/>
              </a:rPr>
              <a:t>¿Le ayudo a buscar recuperar la calma?</a:t>
            </a:r>
          </a:p>
          <a:p>
            <a:endParaRPr lang="es-MX" sz="2400" dirty="0">
              <a:latin typeface="Metropolis" panose="00000500000000000000" pitchFamily="50" charset="0"/>
            </a:endParaRPr>
          </a:p>
          <a:p>
            <a:r>
              <a:rPr lang="es-MX" sz="2400" dirty="0">
                <a:latin typeface="Metropolis" panose="00000500000000000000" pitchFamily="50" charset="0"/>
              </a:rPr>
              <a:t>¿Le ayudo a identificar su emoción y nombrarla?, ¿busco evitar que reprima sus emociones y sentimientos? ¿de qué manera?</a:t>
            </a:r>
          </a:p>
        </p:txBody>
      </p:sp>
      <p:pic>
        <p:nvPicPr>
          <p:cNvPr id="16" name="Imagen 15">
            <a:extLst>
              <a:ext uri="{FF2B5EF4-FFF2-40B4-BE49-F238E27FC236}">
                <a16:creationId xmlns:a16="http://schemas.microsoft.com/office/drawing/2014/main" id="{6320D4A9-DEEE-3B73-DDB6-479351CA6949}"/>
              </a:ext>
            </a:extLst>
          </p:cNvPr>
          <p:cNvPicPr>
            <a:picLocks noChangeAspect="1"/>
          </p:cNvPicPr>
          <p:nvPr/>
        </p:nvPicPr>
        <p:blipFill>
          <a:blip r:embed="rId4"/>
          <a:stretch>
            <a:fillRect/>
          </a:stretch>
        </p:blipFill>
        <p:spPr>
          <a:xfrm>
            <a:off x="9496147" y="1884585"/>
            <a:ext cx="1981477" cy="2124371"/>
          </a:xfrm>
          <a:prstGeom prst="rect">
            <a:avLst/>
          </a:prstGeom>
        </p:spPr>
      </p:pic>
      <p:pic>
        <p:nvPicPr>
          <p:cNvPr id="6" name="Imagen 5">
            <a:extLst>
              <a:ext uri="{FF2B5EF4-FFF2-40B4-BE49-F238E27FC236}">
                <a16:creationId xmlns:a16="http://schemas.microsoft.com/office/drawing/2014/main" id="{CF96D5FF-432F-3D7F-CCAE-E327229E3DF0}"/>
              </a:ext>
            </a:extLst>
          </p:cNvPr>
          <p:cNvPicPr>
            <a:picLocks noChangeAspect="1"/>
          </p:cNvPicPr>
          <p:nvPr/>
        </p:nvPicPr>
        <p:blipFill>
          <a:blip r:embed="rId5"/>
          <a:stretch>
            <a:fillRect/>
          </a:stretch>
        </p:blipFill>
        <p:spPr>
          <a:xfrm>
            <a:off x="0" y="-4996"/>
            <a:ext cx="12079386" cy="6849431"/>
          </a:xfrm>
          <a:prstGeom prst="rect">
            <a:avLst/>
          </a:prstGeom>
        </p:spPr>
      </p:pic>
    </p:spTree>
    <p:extLst>
      <p:ext uri="{BB962C8B-B14F-4D97-AF65-F5344CB8AC3E}">
        <p14:creationId xmlns:p14="http://schemas.microsoft.com/office/powerpoint/2010/main" val="58120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24CC5-3105-CB00-3C4F-3FAB792B96F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C6806D3-D790-0A07-BB40-80A8D611D64F}"/>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76428F69-5756-D66F-BC11-43882D83DA89}"/>
              </a:ext>
            </a:extLst>
          </p:cNvPr>
          <p:cNvPicPr>
            <a:picLocks noChangeAspect="1"/>
          </p:cNvPicPr>
          <p:nvPr/>
        </p:nvPicPr>
        <p:blipFill>
          <a:blip r:embed="rId2"/>
          <a:stretch>
            <a:fillRect/>
          </a:stretch>
        </p:blipFill>
        <p:spPr>
          <a:xfrm>
            <a:off x="0" y="13564"/>
            <a:ext cx="12192000" cy="6830871"/>
          </a:xfrm>
          <a:prstGeom prst="rect">
            <a:avLst/>
          </a:prstGeom>
        </p:spPr>
      </p:pic>
      <p:sp>
        <p:nvSpPr>
          <p:cNvPr id="6" name="CuadroTexto 5">
            <a:extLst>
              <a:ext uri="{FF2B5EF4-FFF2-40B4-BE49-F238E27FC236}">
                <a16:creationId xmlns:a16="http://schemas.microsoft.com/office/drawing/2014/main" id="{1AA8606E-5E88-FB6E-E142-FB7B5E268F40}"/>
              </a:ext>
            </a:extLst>
          </p:cNvPr>
          <p:cNvSpPr txBox="1"/>
          <p:nvPr/>
        </p:nvSpPr>
        <p:spPr>
          <a:xfrm>
            <a:off x="3524249" y="3428999"/>
            <a:ext cx="5943601" cy="2245551"/>
          </a:xfrm>
          <a:prstGeom prst="rect">
            <a:avLst/>
          </a:prstGeom>
          <a:noFill/>
        </p:spPr>
        <p:txBody>
          <a:bodyPr wrap="square">
            <a:spAutoFit/>
          </a:bodyPr>
          <a:lstStyle/>
          <a:p>
            <a:pPr>
              <a:lnSpc>
                <a:spcPct val="150000"/>
              </a:lnSpc>
            </a:pPr>
            <a:endParaRPr lang="es-MX" sz="2400" dirty="0">
              <a:latin typeface="Metropolis" panose="00000500000000000000" pitchFamily="50" charset="0"/>
            </a:endParaRPr>
          </a:p>
          <a:p>
            <a:pPr>
              <a:lnSpc>
                <a:spcPct val="150000"/>
              </a:lnSpc>
            </a:pPr>
            <a:r>
              <a:rPr lang="es-MX" sz="2400" dirty="0">
                <a:latin typeface="Metropolis" panose="00000500000000000000" pitchFamily="50" charset="0"/>
              </a:rPr>
              <a:t>¿Procuro mostrarle mi empatía con lo que siente?, ¿de qué manera?</a:t>
            </a:r>
          </a:p>
          <a:p>
            <a:pPr marL="285750" indent="-285750">
              <a:lnSpc>
                <a:spcPct val="150000"/>
              </a:lnSpc>
              <a:buFontTx/>
              <a:buChar char="-"/>
            </a:pPr>
            <a:endParaRPr lang="es-MX" sz="2400" dirty="0">
              <a:latin typeface="Metropolis" panose="00000500000000000000" pitchFamily="50" charset="0"/>
            </a:endParaRPr>
          </a:p>
        </p:txBody>
      </p:sp>
      <p:pic>
        <p:nvPicPr>
          <p:cNvPr id="22" name="Imagen 21">
            <a:extLst>
              <a:ext uri="{FF2B5EF4-FFF2-40B4-BE49-F238E27FC236}">
                <a16:creationId xmlns:a16="http://schemas.microsoft.com/office/drawing/2014/main" id="{86FE5C45-9D14-294E-DA20-E5FF7376CE0B}"/>
              </a:ext>
            </a:extLst>
          </p:cNvPr>
          <p:cNvPicPr>
            <a:picLocks noChangeAspect="1"/>
          </p:cNvPicPr>
          <p:nvPr/>
        </p:nvPicPr>
        <p:blipFill>
          <a:blip r:embed="rId3"/>
          <a:stretch>
            <a:fillRect/>
          </a:stretch>
        </p:blipFill>
        <p:spPr>
          <a:xfrm>
            <a:off x="9610307" y="3701055"/>
            <a:ext cx="2000529" cy="2353003"/>
          </a:xfrm>
          <a:prstGeom prst="rect">
            <a:avLst/>
          </a:prstGeom>
        </p:spPr>
      </p:pic>
      <p:pic>
        <p:nvPicPr>
          <p:cNvPr id="8" name="Imagen 7">
            <a:extLst>
              <a:ext uri="{FF2B5EF4-FFF2-40B4-BE49-F238E27FC236}">
                <a16:creationId xmlns:a16="http://schemas.microsoft.com/office/drawing/2014/main" id="{605DF620-95FD-243D-21A3-433DED3625A4}"/>
              </a:ext>
            </a:extLst>
          </p:cNvPr>
          <p:cNvPicPr>
            <a:picLocks noChangeAspect="1"/>
          </p:cNvPicPr>
          <p:nvPr/>
        </p:nvPicPr>
        <p:blipFill>
          <a:blip r:embed="rId4"/>
          <a:stretch>
            <a:fillRect/>
          </a:stretch>
        </p:blipFill>
        <p:spPr>
          <a:xfrm>
            <a:off x="3524249" y="681037"/>
            <a:ext cx="2124371" cy="2410161"/>
          </a:xfrm>
          <a:prstGeom prst="rect">
            <a:avLst/>
          </a:prstGeom>
        </p:spPr>
      </p:pic>
      <p:sp>
        <p:nvSpPr>
          <p:cNvPr id="7" name="CuadroTexto 6">
            <a:extLst>
              <a:ext uri="{FF2B5EF4-FFF2-40B4-BE49-F238E27FC236}">
                <a16:creationId xmlns:a16="http://schemas.microsoft.com/office/drawing/2014/main" id="{D76AD48A-3472-F71E-F1B2-A299CBC6F731}"/>
              </a:ext>
            </a:extLst>
          </p:cNvPr>
          <p:cNvSpPr txBox="1"/>
          <p:nvPr/>
        </p:nvSpPr>
        <p:spPr>
          <a:xfrm>
            <a:off x="5786290" y="734534"/>
            <a:ext cx="5943601" cy="2245551"/>
          </a:xfrm>
          <a:prstGeom prst="rect">
            <a:avLst/>
          </a:prstGeom>
          <a:noFill/>
        </p:spPr>
        <p:txBody>
          <a:bodyPr wrap="square">
            <a:spAutoFit/>
          </a:bodyPr>
          <a:lstStyle/>
          <a:p>
            <a:pPr>
              <a:lnSpc>
                <a:spcPct val="150000"/>
              </a:lnSpc>
            </a:pPr>
            <a:r>
              <a:rPr lang="es-MX" sz="2400" dirty="0">
                <a:latin typeface="Metropolis" panose="00000500000000000000" pitchFamily="50" charset="0"/>
              </a:rPr>
              <a:t>¿Cuándo está experimentando una emoción intensa, trato yo de guardar la calma para actuar con serenidad y paciencia, y poderle guiar?</a:t>
            </a:r>
          </a:p>
        </p:txBody>
      </p:sp>
      <p:pic>
        <p:nvPicPr>
          <p:cNvPr id="9" name="Imagen 8">
            <a:extLst>
              <a:ext uri="{FF2B5EF4-FFF2-40B4-BE49-F238E27FC236}">
                <a16:creationId xmlns:a16="http://schemas.microsoft.com/office/drawing/2014/main" id="{F7DEA5C1-9551-C707-2C18-0816143819FB}"/>
              </a:ext>
            </a:extLst>
          </p:cNvPr>
          <p:cNvPicPr>
            <a:picLocks noChangeAspect="1"/>
          </p:cNvPicPr>
          <p:nvPr/>
        </p:nvPicPr>
        <p:blipFill>
          <a:blip r:embed="rId5"/>
          <a:stretch>
            <a:fillRect/>
          </a:stretch>
        </p:blipFill>
        <p:spPr>
          <a:xfrm>
            <a:off x="0" y="0"/>
            <a:ext cx="12127017" cy="6830378"/>
          </a:xfrm>
          <a:prstGeom prst="rect">
            <a:avLst/>
          </a:prstGeom>
        </p:spPr>
      </p:pic>
    </p:spTree>
    <p:extLst>
      <p:ext uri="{BB962C8B-B14F-4D97-AF65-F5344CB8AC3E}">
        <p14:creationId xmlns:p14="http://schemas.microsoft.com/office/powerpoint/2010/main" val="398909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964C-852A-DA69-B796-2A1B26A2668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C1BE37E-DDBC-CD0C-3930-8CEE51BC598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7F56493-26B7-F698-39AA-EFBD927BD99B}"/>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92303116-1930-E233-0B06-94C5EF36787F}"/>
              </a:ext>
            </a:extLst>
          </p:cNvPr>
          <p:cNvPicPr>
            <a:picLocks noChangeAspect="1"/>
          </p:cNvPicPr>
          <p:nvPr/>
        </p:nvPicPr>
        <p:blipFill>
          <a:blip r:embed="rId2"/>
          <a:stretch>
            <a:fillRect/>
          </a:stretch>
        </p:blipFill>
        <p:spPr>
          <a:xfrm>
            <a:off x="0" y="13564"/>
            <a:ext cx="12192000" cy="6830871"/>
          </a:xfrm>
          <a:prstGeom prst="rect">
            <a:avLst/>
          </a:prstGeom>
        </p:spPr>
      </p:pic>
      <p:sp>
        <p:nvSpPr>
          <p:cNvPr id="6" name="CuadroTexto 5">
            <a:extLst>
              <a:ext uri="{FF2B5EF4-FFF2-40B4-BE49-F238E27FC236}">
                <a16:creationId xmlns:a16="http://schemas.microsoft.com/office/drawing/2014/main" id="{F3942572-9E91-1D75-1EB2-7F3538C733D2}"/>
              </a:ext>
            </a:extLst>
          </p:cNvPr>
          <p:cNvSpPr txBox="1"/>
          <p:nvPr/>
        </p:nvSpPr>
        <p:spPr>
          <a:xfrm>
            <a:off x="5753100" y="647747"/>
            <a:ext cx="5393558" cy="3353547"/>
          </a:xfrm>
          <a:prstGeom prst="rect">
            <a:avLst/>
          </a:prstGeom>
          <a:noFill/>
        </p:spPr>
        <p:txBody>
          <a:bodyPr wrap="square">
            <a:spAutoFit/>
          </a:bodyPr>
          <a:lstStyle/>
          <a:p>
            <a:pPr>
              <a:lnSpc>
                <a:spcPct val="150000"/>
              </a:lnSpc>
            </a:pPr>
            <a:r>
              <a:rPr lang="es-MX" sz="2400" dirty="0">
                <a:latin typeface="Metropolis" panose="00000500000000000000" pitchFamily="50" charset="0"/>
              </a:rPr>
              <a:t>¿Procuro transmitirle el mensaje de que luchamos y perseveramos por ser mejores seres humanos, independientemente de un resultado (calificación, medalla, premio)?</a:t>
            </a:r>
          </a:p>
        </p:txBody>
      </p:sp>
      <p:pic>
        <p:nvPicPr>
          <p:cNvPr id="32" name="Imagen 31">
            <a:extLst>
              <a:ext uri="{FF2B5EF4-FFF2-40B4-BE49-F238E27FC236}">
                <a16:creationId xmlns:a16="http://schemas.microsoft.com/office/drawing/2014/main" id="{728CE945-0E64-89D9-2895-80415A34599D}"/>
              </a:ext>
            </a:extLst>
          </p:cNvPr>
          <p:cNvPicPr>
            <a:picLocks noChangeAspect="1"/>
          </p:cNvPicPr>
          <p:nvPr/>
        </p:nvPicPr>
        <p:blipFill>
          <a:blip r:embed="rId3"/>
          <a:stretch>
            <a:fillRect/>
          </a:stretch>
        </p:blipFill>
        <p:spPr>
          <a:xfrm>
            <a:off x="3521829" y="846694"/>
            <a:ext cx="2057687" cy="2391109"/>
          </a:xfrm>
          <a:prstGeom prst="rect">
            <a:avLst/>
          </a:prstGeom>
        </p:spPr>
      </p:pic>
      <p:pic>
        <p:nvPicPr>
          <p:cNvPr id="12" name="Imagen 11">
            <a:extLst>
              <a:ext uri="{FF2B5EF4-FFF2-40B4-BE49-F238E27FC236}">
                <a16:creationId xmlns:a16="http://schemas.microsoft.com/office/drawing/2014/main" id="{8C5BB4FA-367F-422E-3F53-FEE936806D00}"/>
              </a:ext>
            </a:extLst>
          </p:cNvPr>
          <p:cNvPicPr>
            <a:picLocks noChangeAspect="1"/>
          </p:cNvPicPr>
          <p:nvPr/>
        </p:nvPicPr>
        <p:blipFill>
          <a:blip r:embed="rId4"/>
          <a:stretch>
            <a:fillRect/>
          </a:stretch>
        </p:blipFill>
        <p:spPr>
          <a:xfrm>
            <a:off x="8625667" y="3756837"/>
            <a:ext cx="2029108" cy="2229161"/>
          </a:xfrm>
          <a:prstGeom prst="rect">
            <a:avLst/>
          </a:prstGeom>
        </p:spPr>
      </p:pic>
      <p:sp>
        <p:nvSpPr>
          <p:cNvPr id="5" name="CuadroTexto 4">
            <a:extLst>
              <a:ext uri="{FF2B5EF4-FFF2-40B4-BE49-F238E27FC236}">
                <a16:creationId xmlns:a16="http://schemas.microsoft.com/office/drawing/2014/main" id="{FCF055F8-5D58-8DD4-ABD3-F724ADAD5EE7}"/>
              </a:ext>
            </a:extLst>
          </p:cNvPr>
          <p:cNvSpPr txBox="1"/>
          <p:nvPr/>
        </p:nvSpPr>
        <p:spPr>
          <a:xfrm>
            <a:off x="8343900" y="5253633"/>
            <a:ext cx="3495675" cy="923330"/>
          </a:xfrm>
          <a:prstGeom prst="rect">
            <a:avLst/>
          </a:prstGeom>
          <a:noFill/>
        </p:spPr>
        <p:txBody>
          <a:bodyPr wrap="square" rtlCol="0">
            <a:spAutoFit/>
          </a:bodyPr>
          <a:lstStyle/>
          <a:p>
            <a:r>
              <a:rPr lang="es-MX" dirty="0">
                <a:highlight>
                  <a:srgbClr val="00FFFF"/>
                </a:highlight>
              </a:rPr>
              <a:t>No sé si tengamos esta imagen con el niño de la derecha completo, si no, no usarla</a:t>
            </a:r>
          </a:p>
        </p:txBody>
      </p:sp>
      <p:pic>
        <p:nvPicPr>
          <p:cNvPr id="8" name="Imagen 7">
            <a:extLst>
              <a:ext uri="{FF2B5EF4-FFF2-40B4-BE49-F238E27FC236}">
                <a16:creationId xmlns:a16="http://schemas.microsoft.com/office/drawing/2014/main" id="{091B8827-90C2-4D4D-EB4B-9D7EA6925DB5}"/>
              </a:ext>
            </a:extLst>
          </p:cNvPr>
          <p:cNvPicPr>
            <a:picLocks noChangeAspect="1"/>
          </p:cNvPicPr>
          <p:nvPr/>
        </p:nvPicPr>
        <p:blipFill>
          <a:blip r:embed="rId5"/>
          <a:stretch>
            <a:fillRect/>
          </a:stretch>
        </p:blipFill>
        <p:spPr>
          <a:xfrm>
            <a:off x="0" y="0"/>
            <a:ext cx="12136544" cy="6830378"/>
          </a:xfrm>
          <a:prstGeom prst="rect">
            <a:avLst/>
          </a:prstGeom>
        </p:spPr>
      </p:pic>
    </p:spTree>
    <p:extLst>
      <p:ext uri="{BB962C8B-B14F-4D97-AF65-F5344CB8AC3E}">
        <p14:creationId xmlns:p14="http://schemas.microsoft.com/office/powerpoint/2010/main" val="377557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F3C38-C81B-AF18-AD25-8EE144A69A6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D5232B7-A7CF-E344-94B4-9B7336F701EA}"/>
              </a:ext>
            </a:extLst>
          </p:cNvPr>
          <p:cNvSpPr>
            <a:spLocks noGrp="1"/>
          </p:cNvSpPr>
          <p:nvPr>
            <p:ph idx="1"/>
          </p:nvPr>
        </p:nvSpPr>
        <p:spPr/>
        <p:txBody>
          <a:bodyPr/>
          <a:lstStyle/>
          <a:p>
            <a:endParaRPr lang="es-MX"/>
          </a:p>
        </p:txBody>
      </p:sp>
      <p:pic>
        <p:nvPicPr>
          <p:cNvPr id="6" name="Imagen 5">
            <a:extLst>
              <a:ext uri="{FF2B5EF4-FFF2-40B4-BE49-F238E27FC236}">
                <a16:creationId xmlns:a16="http://schemas.microsoft.com/office/drawing/2014/main" id="{5F2506ED-2A72-F5E5-E723-EDB7F2B73287}"/>
              </a:ext>
            </a:extLst>
          </p:cNvPr>
          <p:cNvPicPr>
            <a:picLocks noChangeAspect="1"/>
          </p:cNvPicPr>
          <p:nvPr/>
        </p:nvPicPr>
        <p:blipFill>
          <a:blip r:embed="rId2"/>
          <a:stretch>
            <a:fillRect/>
          </a:stretch>
        </p:blipFill>
        <p:spPr>
          <a:xfrm>
            <a:off x="0" y="13564"/>
            <a:ext cx="12192000" cy="6830871"/>
          </a:xfrm>
          <a:prstGeom prst="rect">
            <a:avLst/>
          </a:prstGeom>
        </p:spPr>
      </p:pic>
      <p:sp>
        <p:nvSpPr>
          <p:cNvPr id="5" name="CuadroTexto 4">
            <a:extLst>
              <a:ext uri="{FF2B5EF4-FFF2-40B4-BE49-F238E27FC236}">
                <a16:creationId xmlns:a16="http://schemas.microsoft.com/office/drawing/2014/main" id="{0886CE0D-43B8-0FCE-9CC7-109A626B01D4}"/>
              </a:ext>
            </a:extLst>
          </p:cNvPr>
          <p:cNvSpPr txBox="1"/>
          <p:nvPr/>
        </p:nvSpPr>
        <p:spPr>
          <a:xfrm>
            <a:off x="5744307" y="3088049"/>
            <a:ext cx="5609493" cy="2245551"/>
          </a:xfrm>
          <a:prstGeom prst="rect">
            <a:avLst/>
          </a:prstGeom>
          <a:noFill/>
        </p:spPr>
        <p:txBody>
          <a:bodyPr wrap="square">
            <a:spAutoFit/>
          </a:bodyPr>
          <a:lstStyle/>
          <a:p>
            <a:pPr>
              <a:lnSpc>
                <a:spcPct val="150000"/>
              </a:lnSpc>
            </a:pPr>
            <a:endParaRPr lang="es-MX" sz="2400" dirty="0">
              <a:latin typeface="Metropolis" panose="00000500000000000000" pitchFamily="50" charset="0"/>
            </a:endParaRPr>
          </a:p>
          <a:p>
            <a:pPr>
              <a:lnSpc>
                <a:spcPct val="150000"/>
              </a:lnSpc>
            </a:pPr>
            <a:r>
              <a:rPr lang="es-MX" sz="2400" dirty="0">
                <a:latin typeface="Metropolis" panose="00000500000000000000" pitchFamily="50" charset="0"/>
              </a:rPr>
              <a:t>¿Le transmito el mensaje de que mi amor es incondicional e independiente de su resultado? </a:t>
            </a:r>
          </a:p>
        </p:txBody>
      </p:sp>
      <p:pic>
        <p:nvPicPr>
          <p:cNvPr id="18" name="Imagen 17">
            <a:extLst>
              <a:ext uri="{FF2B5EF4-FFF2-40B4-BE49-F238E27FC236}">
                <a16:creationId xmlns:a16="http://schemas.microsoft.com/office/drawing/2014/main" id="{ED022FD6-8056-599D-390D-D81138832D19}"/>
              </a:ext>
            </a:extLst>
          </p:cNvPr>
          <p:cNvPicPr>
            <a:picLocks noChangeAspect="1"/>
          </p:cNvPicPr>
          <p:nvPr/>
        </p:nvPicPr>
        <p:blipFill>
          <a:blip r:embed="rId3"/>
          <a:stretch>
            <a:fillRect/>
          </a:stretch>
        </p:blipFill>
        <p:spPr>
          <a:xfrm>
            <a:off x="9593604" y="777729"/>
            <a:ext cx="1924319" cy="2095792"/>
          </a:xfrm>
          <a:prstGeom prst="rect">
            <a:avLst/>
          </a:prstGeom>
        </p:spPr>
      </p:pic>
      <p:pic>
        <p:nvPicPr>
          <p:cNvPr id="26" name="Imagen 25">
            <a:extLst>
              <a:ext uri="{FF2B5EF4-FFF2-40B4-BE49-F238E27FC236}">
                <a16:creationId xmlns:a16="http://schemas.microsoft.com/office/drawing/2014/main" id="{50A9FEAB-5851-6CD3-8DBF-D9056E1AA581}"/>
              </a:ext>
            </a:extLst>
          </p:cNvPr>
          <p:cNvPicPr>
            <a:picLocks noChangeAspect="1"/>
          </p:cNvPicPr>
          <p:nvPr/>
        </p:nvPicPr>
        <p:blipFill>
          <a:blip r:embed="rId4"/>
          <a:stretch>
            <a:fillRect/>
          </a:stretch>
        </p:blipFill>
        <p:spPr>
          <a:xfrm>
            <a:off x="3713023" y="3295548"/>
            <a:ext cx="1867161" cy="2219635"/>
          </a:xfrm>
          <a:prstGeom prst="rect">
            <a:avLst/>
          </a:prstGeom>
        </p:spPr>
      </p:pic>
      <p:sp>
        <p:nvSpPr>
          <p:cNvPr id="8" name="CuadroTexto 7">
            <a:extLst>
              <a:ext uri="{FF2B5EF4-FFF2-40B4-BE49-F238E27FC236}">
                <a16:creationId xmlns:a16="http://schemas.microsoft.com/office/drawing/2014/main" id="{F90EF503-DFCA-20C5-3BDC-BB805BE972D6}"/>
              </a:ext>
            </a:extLst>
          </p:cNvPr>
          <p:cNvSpPr txBox="1"/>
          <p:nvPr/>
        </p:nvSpPr>
        <p:spPr>
          <a:xfrm>
            <a:off x="3514725" y="707561"/>
            <a:ext cx="6172200" cy="2245551"/>
          </a:xfrm>
          <a:prstGeom prst="rect">
            <a:avLst/>
          </a:prstGeom>
          <a:noFill/>
        </p:spPr>
        <p:txBody>
          <a:bodyPr wrap="square">
            <a:spAutoFit/>
          </a:bodyPr>
          <a:lstStyle/>
          <a:p>
            <a:pPr>
              <a:lnSpc>
                <a:spcPct val="150000"/>
              </a:lnSpc>
            </a:pPr>
            <a:r>
              <a:rPr lang="es-MX" sz="2400" dirty="0">
                <a:latin typeface="Metropolis" panose="00000500000000000000" pitchFamily="50" charset="0"/>
              </a:rPr>
              <a:t>¿Le ayudo a darse cuenta de que el resultado es importante, pero el proceso y el esfuerzo también es aprendizaje y logro?</a:t>
            </a:r>
          </a:p>
        </p:txBody>
      </p:sp>
      <p:pic>
        <p:nvPicPr>
          <p:cNvPr id="7" name="Imagen 6">
            <a:extLst>
              <a:ext uri="{FF2B5EF4-FFF2-40B4-BE49-F238E27FC236}">
                <a16:creationId xmlns:a16="http://schemas.microsoft.com/office/drawing/2014/main" id="{AFDDF343-B933-041C-9977-43A034C1DFD0}"/>
              </a:ext>
            </a:extLst>
          </p:cNvPr>
          <p:cNvPicPr>
            <a:picLocks noChangeAspect="1"/>
          </p:cNvPicPr>
          <p:nvPr/>
        </p:nvPicPr>
        <p:blipFill>
          <a:blip r:embed="rId5"/>
          <a:stretch>
            <a:fillRect/>
          </a:stretch>
        </p:blipFill>
        <p:spPr>
          <a:xfrm>
            <a:off x="32491" y="18574"/>
            <a:ext cx="12127017" cy="6820852"/>
          </a:xfrm>
          <a:prstGeom prst="rect">
            <a:avLst/>
          </a:prstGeom>
        </p:spPr>
      </p:pic>
    </p:spTree>
    <p:extLst>
      <p:ext uri="{BB962C8B-B14F-4D97-AF65-F5344CB8AC3E}">
        <p14:creationId xmlns:p14="http://schemas.microsoft.com/office/powerpoint/2010/main" val="419914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D28B1-6CD9-ADAD-4325-49BDB3A49BA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0C035E4-166F-44B0-C4C4-773D010F653B}"/>
              </a:ext>
            </a:extLst>
          </p:cNvPr>
          <p:cNvPicPr>
            <a:picLocks noChangeAspect="1"/>
          </p:cNvPicPr>
          <p:nvPr/>
        </p:nvPicPr>
        <p:blipFill>
          <a:blip r:embed="rId2"/>
          <a:stretch>
            <a:fillRect/>
          </a:stretch>
        </p:blipFill>
        <p:spPr>
          <a:xfrm>
            <a:off x="0" y="13564"/>
            <a:ext cx="12192000" cy="6830871"/>
          </a:xfrm>
          <a:prstGeom prst="rect">
            <a:avLst/>
          </a:prstGeom>
        </p:spPr>
      </p:pic>
      <p:sp>
        <p:nvSpPr>
          <p:cNvPr id="2" name="CuadroTexto 1">
            <a:extLst>
              <a:ext uri="{FF2B5EF4-FFF2-40B4-BE49-F238E27FC236}">
                <a16:creationId xmlns:a16="http://schemas.microsoft.com/office/drawing/2014/main" id="{FF4D941C-3ED7-4F62-B6C3-8F4E2EA9C5B5}"/>
              </a:ext>
            </a:extLst>
          </p:cNvPr>
          <p:cNvSpPr txBox="1"/>
          <p:nvPr/>
        </p:nvSpPr>
        <p:spPr>
          <a:xfrm>
            <a:off x="3541853" y="671332"/>
            <a:ext cx="7824486" cy="5816977"/>
          </a:xfrm>
          <a:prstGeom prst="rect">
            <a:avLst/>
          </a:prstGeom>
          <a:noFill/>
        </p:spPr>
        <p:txBody>
          <a:bodyPr wrap="square" rtlCol="0">
            <a:spAutoFit/>
          </a:bodyPr>
          <a:lstStyle/>
          <a:p>
            <a:r>
              <a:rPr lang="es-MX" sz="2400" dirty="0">
                <a:latin typeface="Metropolis" panose="00000500000000000000" pitchFamily="50" charset="0"/>
              </a:rPr>
              <a:t>Ser mamá o papá es como una labor de jardinería. Cada día sembramos en nuestros hijos pequeñas semillas: de fe, de amor, de valores, de hábitos, pero a veces, nos desespera no ver frutos rápido. </a:t>
            </a:r>
          </a:p>
          <a:p>
            <a:endParaRPr lang="es-MX" sz="2400" dirty="0">
              <a:latin typeface="Metropolis" panose="00000500000000000000" pitchFamily="50" charset="0"/>
            </a:endParaRPr>
          </a:p>
          <a:p>
            <a:r>
              <a:rPr lang="es-MX" sz="2400" dirty="0">
                <a:latin typeface="Metropolis" panose="00000500000000000000" pitchFamily="50" charset="0"/>
              </a:rPr>
              <a:t>Hoy queremos recordar que lo importante no es ver crecer la planta de golpe, sino seguir regando con constancia, aunque parezca que nada pasa. La constancia es el lenguaje del amor paciente.</a:t>
            </a:r>
          </a:p>
          <a:p>
            <a:endParaRPr lang="es-MX" sz="2400" dirty="0">
              <a:latin typeface="Metropolis" panose="00000500000000000000" pitchFamily="50" charset="0"/>
            </a:endParaRPr>
          </a:p>
          <a:p>
            <a:r>
              <a:rPr lang="es-MX" sz="2400" dirty="0">
                <a:latin typeface="Metropolis" panose="00000500000000000000" pitchFamily="50" charset="0"/>
              </a:rPr>
              <a:t>¿Cómo estoy alimentando esa plantita que son mis hijos?...</a:t>
            </a:r>
          </a:p>
          <a:p>
            <a:endParaRPr lang="es-MX" sz="2400" dirty="0">
              <a:latin typeface="Metropolis" panose="00000500000000000000" pitchFamily="50" charset="0"/>
            </a:endParaRPr>
          </a:p>
          <a:p>
            <a:endParaRPr lang="es-MX" sz="2400" dirty="0">
              <a:latin typeface="Metropolis" panose="00000500000000000000" pitchFamily="50" charset="0"/>
            </a:endParaRPr>
          </a:p>
          <a:p>
            <a:endParaRPr lang="es-MX" dirty="0"/>
          </a:p>
          <a:p>
            <a:endParaRPr lang="es-MX" dirty="0"/>
          </a:p>
        </p:txBody>
      </p:sp>
      <p:pic>
        <p:nvPicPr>
          <p:cNvPr id="7" name="Imagen 6">
            <a:extLst>
              <a:ext uri="{FF2B5EF4-FFF2-40B4-BE49-F238E27FC236}">
                <a16:creationId xmlns:a16="http://schemas.microsoft.com/office/drawing/2014/main" id="{E72A199C-05CD-ACD8-A4B9-CF08C7ED5F69}"/>
              </a:ext>
            </a:extLst>
          </p:cNvPr>
          <p:cNvPicPr>
            <a:picLocks noChangeAspect="1"/>
          </p:cNvPicPr>
          <p:nvPr/>
        </p:nvPicPr>
        <p:blipFill>
          <a:blip r:embed="rId3"/>
          <a:stretch>
            <a:fillRect/>
          </a:stretch>
        </p:blipFill>
        <p:spPr>
          <a:xfrm>
            <a:off x="0" y="13563"/>
            <a:ext cx="12127274" cy="6724693"/>
          </a:xfrm>
          <a:prstGeom prst="rect">
            <a:avLst/>
          </a:prstGeom>
        </p:spPr>
      </p:pic>
    </p:spTree>
    <p:extLst>
      <p:ext uri="{BB962C8B-B14F-4D97-AF65-F5344CB8AC3E}">
        <p14:creationId xmlns:p14="http://schemas.microsoft.com/office/powerpoint/2010/main" val="164368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D7181-23A3-B282-4D91-96A1EA88C7B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A858166-B229-CD20-217A-E9C18B6AEDC8}"/>
              </a:ext>
            </a:extLst>
          </p:cNvPr>
          <p:cNvSpPr txBox="1"/>
          <p:nvPr/>
        </p:nvSpPr>
        <p:spPr>
          <a:xfrm>
            <a:off x="3454400" y="462077"/>
            <a:ext cx="8077200" cy="830997"/>
          </a:xfrm>
          <a:prstGeom prst="rect">
            <a:avLst/>
          </a:prstGeom>
          <a:noFill/>
        </p:spPr>
        <p:txBody>
          <a:bodyPr wrap="square">
            <a:spAutoFit/>
          </a:bodyPr>
          <a:lstStyle/>
          <a:p>
            <a:pPr>
              <a:spcAft>
                <a:spcPts val="1050"/>
              </a:spcAft>
              <a:buNone/>
            </a:pPr>
            <a:r>
              <a:rPr lang="es-MX" sz="2400" b="1" dirty="0">
                <a:latin typeface="Metropolis" panose="00000500000000000000" pitchFamily="50" charset="0"/>
                <a:ea typeface="Aptos" panose="020B0004020202020204" pitchFamily="34" charset="0"/>
                <a:cs typeface="Times New Roman" panose="02020603050405020304" pitchFamily="18" charset="0"/>
              </a:rPr>
              <a:t>En la ilustración de una pequeña maceta que recibiste, escribe…</a:t>
            </a:r>
          </a:p>
        </p:txBody>
      </p:sp>
      <p:sp>
        <p:nvSpPr>
          <p:cNvPr id="4" name="CuadroTexto 3">
            <a:extLst>
              <a:ext uri="{FF2B5EF4-FFF2-40B4-BE49-F238E27FC236}">
                <a16:creationId xmlns:a16="http://schemas.microsoft.com/office/drawing/2014/main" id="{9222F278-9213-F9E8-CB49-35658A25DE60}"/>
              </a:ext>
            </a:extLst>
          </p:cNvPr>
          <p:cNvSpPr txBox="1"/>
          <p:nvPr/>
        </p:nvSpPr>
        <p:spPr>
          <a:xfrm>
            <a:off x="3559440" y="1465308"/>
            <a:ext cx="7972160" cy="954107"/>
          </a:xfrm>
          <a:prstGeom prst="rect">
            <a:avLst/>
          </a:prstGeom>
          <a:solidFill>
            <a:srgbClr val="DCB898"/>
          </a:solidFill>
          <a:effectLst>
            <a:softEdge rad="31750"/>
          </a:effectLst>
          <a:scene3d>
            <a:camera prst="orthographicFront"/>
            <a:lightRig rig="threePt" dir="t"/>
          </a:scene3d>
          <a:sp3d>
            <a:bevelT/>
            <a:bevelB/>
          </a:sp3d>
        </p:spPr>
        <p:txBody>
          <a:bodyPr wrap="square" rtlCol="0">
            <a:spAutoFit/>
          </a:bodyPr>
          <a:lstStyle/>
          <a:p>
            <a:r>
              <a:rPr lang="es-MX" sz="2000" b="1" dirty="0">
                <a:latin typeface="Metropolis" panose="00000500000000000000" pitchFamily="50" charset="0"/>
                <a:ea typeface="Times New Roman" panose="02020603050405020304" pitchFamily="18" charset="0"/>
                <a:cs typeface="Aptos" panose="020B0004020202020204" pitchFamily="34" charset="0"/>
              </a:rPr>
              <a:t>En la tierra, </a:t>
            </a:r>
            <a:r>
              <a:rPr lang="es-MX" sz="2000" b="1" dirty="0">
                <a:latin typeface="Metropolis" panose="00000500000000000000" pitchFamily="50" charset="0"/>
                <a:ea typeface="Aptos" panose="020B0004020202020204" pitchFamily="34" charset="0"/>
                <a:cs typeface="Aptos" panose="020B0004020202020204" pitchFamily="34" charset="0"/>
              </a:rPr>
              <a:t>las semillas que siembras cada día en tus hijos </a:t>
            </a:r>
            <a:r>
              <a:rPr lang="es-MX" dirty="0">
                <a:latin typeface="Metropolis" panose="00000500000000000000" pitchFamily="50" charset="0"/>
                <a:ea typeface="Aptos" panose="020B0004020202020204" pitchFamily="34" charset="0"/>
                <a:cs typeface="Aptos" panose="020B0004020202020204" pitchFamily="34" charset="0"/>
              </a:rPr>
              <a:t>(ejemplo: </a:t>
            </a:r>
            <a:r>
              <a:rPr lang="es-MX" i="1" dirty="0">
                <a:latin typeface="Metropolis" panose="00000500000000000000" pitchFamily="50" charset="0"/>
                <a:ea typeface="Times New Roman" panose="02020603050405020304" pitchFamily="18" charset="0"/>
                <a:cs typeface="Aptos" panose="020B0004020202020204" pitchFamily="34" charset="0"/>
              </a:rPr>
              <a:t>amor, límites, oración, respeto, responsabilidad, fe, ejemplo, diálogo, orden).</a:t>
            </a:r>
            <a:endParaRPr lang="es-MX" i="1" dirty="0">
              <a:latin typeface="Metropolis" panose="00000500000000000000" pitchFamily="50" charset="0"/>
              <a:ea typeface="Aptos" panose="020B0004020202020204" pitchFamily="34" charset="0"/>
              <a:cs typeface="Aptos" panose="020B0004020202020204" pitchFamily="34" charset="0"/>
            </a:endParaRPr>
          </a:p>
        </p:txBody>
      </p:sp>
      <p:sp>
        <p:nvSpPr>
          <p:cNvPr id="6" name="CuadroTexto 5">
            <a:extLst>
              <a:ext uri="{FF2B5EF4-FFF2-40B4-BE49-F238E27FC236}">
                <a16:creationId xmlns:a16="http://schemas.microsoft.com/office/drawing/2014/main" id="{AB034737-73A0-D67D-45C0-A76CC9870D37}"/>
              </a:ext>
            </a:extLst>
          </p:cNvPr>
          <p:cNvSpPr txBox="1"/>
          <p:nvPr/>
        </p:nvSpPr>
        <p:spPr>
          <a:xfrm>
            <a:off x="3559440" y="3045670"/>
            <a:ext cx="7972160" cy="954107"/>
          </a:xfrm>
          <a:prstGeom prst="rect">
            <a:avLst/>
          </a:prstGeom>
          <a:solidFill>
            <a:srgbClr val="DCB898"/>
          </a:solidFill>
          <a:effectLst>
            <a:softEdge rad="31750"/>
          </a:effectLst>
          <a:scene3d>
            <a:camera prst="orthographicFront"/>
            <a:lightRig rig="threePt" dir="t"/>
          </a:scene3d>
          <a:sp3d>
            <a:bevelT/>
          </a:sp3d>
        </p:spPr>
        <p:txBody>
          <a:bodyPr wrap="square" rtlCol="0">
            <a:spAutoFit/>
          </a:bodyPr>
          <a:lstStyle/>
          <a:p>
            <a:r>
              <a:rPr lang="es-MX" sz="2000" b="1" dirty="0">
                <a:latin typeface="Metropolis" panose="00000500000000000000" pitchFamily="50" charset="0"/>
                <a:ea typeface="Times New Roman" panose="02020603050405020304" pitchFamily="18" charset="0"/>
                <a:cs typeface="Aptos" panose="020B0004020202020204" pitchFamily="34" charset="0"/>
              </a:rPr>
              <a:t>En las ramas, lo </a:t>
            </a:r>
            <a:r>
              <a:rPr lang="es-MX" sz="2000" b="1" dirty="0">
                <a:latin typeface="Metropolis" panose="00000500000000000000" pitchFamily="50" charset="0"/>
                <a:ea typeface="Aptos" panose="020B0004020202020204" pitchFamily="34" charset="0"/>
                <a:cs typeface="Aptos" panose="020B0004020202020204" pitchFamily="34" charset="0"/>
              </a:rPr>
              <a:t>que necesitas regar con constancia </a:t>
            </a:r>
            <a:r>
              <a:rPr lang="es-MX" dirty="0">
                <a:latin typeface="Metropolis" panose="00000500000000000000" pitchFamily="50" charset="0"/>
                <a:ea typeface="Aptos" panose="020B0004020202020204" pitchFamily="34" charset="0"/>
                <a:cs typeface="Aptos" panose="020B0004020202020204" pitchFamily="34" charset="0"/>
              </a:rPr>
              <a:t>(ejemplo: </a:t>
            </a:r>
            <a:r>
              <a:rPr lang="es-MX" i="1" dirty="0">
                <a:latin typeface="Metropolis" panose="00000500000000000000" pitchFamily="50" charset="0"/>
                <a:ea typeface="Times New Roman" panose="02020603050405020304" pitchFamily="18" charset="0"/>
                <a:cs typeface="Aptos" panose="020B0004020202020204" pitchFamily="34" charset="0"/>
              </a:rPr>
              <a:t>paciencia, normas, buenos hábitos, acompañamiento, escucha empática, rutinas, buen ejemplo).</a:t>
            </a:r>
            <a:endParaRPr lang="es-MX" i="1" dirty="0">
              <a:latin typeface="Metropolis" panose="00000500000000000000" pitchFamily="50" charset="0"/>
              <a:ea typeface="Aptos" panose="020B0004020202020204" pitchFamily="34" charset="0"/>
              <a:cs typeface="Aptos" panose="020B0004020202020204" pitchFamily="34" charset="0"/>
            </a:endParaRPr>
          </a:p>
        </p:txBody>
      </p:sp>
      <p:sp>
        <p:nvSpPr>
          <p:cNvPr id="8" name="CuadroTexto 7">
            <a:extLst>
              <a:ext uri="{FF2B5EF4-FFF2-40B4-BE49-F238E27FC236}">
                <a16:creationId xmlns:a16="http://schemas.microsoft.com/office/drawing/2014/main" id="{629D4050-FE61-CF14-5B36-BEA3A70A679E}"/>
              </a:ext>
            </a:extLst>
          </p:cNvPr>
          <p:cNvSpPr txBox="1"/>
          <p:nvPr/>
        </p:nvSpPr>
        <p:spPr>
          <a:xfrm>
            <a:off x="3559440" y="4623427"/>
            <a:ext cx="7972160" cy="954107"/>
          </a:xfrm>
          <a:prstGeom prst="rect">
            <a:avLst/>
          </a:prstGeom>
          <a:solidFill>
            <a:srgbClr val="DCB898"/>
          </a:solidFill>
          <a:effectLst>
            <a:softEdge rad="31750"/>
          </a:effectLst>
          <a:scene3d>
            <a:camera prst="orthographicFront"/>
            <a:lightRig rig="threePt" dir="t"/>
          </a:scene3d>
          <a:sp3d>
            <a:bevelT/>
          </a:sp3d>
        </p:spPr>
        <p:txBody>
          <a:bodyPr wrap="square">
            <a:spAutoFit/>
          </a:bodyPr>
          <a:lstStyle/>
          <a:p>
            <a:pPr lvl="0">
              <a:spcAft>
                <a:spcPts val="900"/>
              </a:spcAft>
              <a:tabLst>
                <a:tab pos="457200" algn="l"/>
              </a:tabLst>
            </a:pPr>
            <a:r>
              <a:rPr lang="es-MX" sz="2000" b="1" dirty="0">
                <a:effectLst/>
                <a:latin typeface="Metropolis" panose="00000500000000000000" pitchFamily="50" charset="0"/>
                <a:ea typeface="Times New Roman" panose="02020603050405020304" pitchFamily="18" charset="0"/>
                <a:cs typeface="Aptos" panose="020B0004020202020204" pitchFamily="34" charset="0"/>
              </a:rPr>
              <a:t>En el fruto o flor, los frutos que </a:t>
            </a:r>
            <a:r>
              <a:rPr lang="es-MX" sz="2000" b="1" dirty="0">
                <a:effectLst/>
                <a:latin typeface="Metropolis" panose="00000500000000000000" pitchFamily="50" charset="0"/>
                <a:ea typeface="Aptos" panose="020B0004020202020204" pitchFamily="34" charset="0"/>
                <a:cs typeface="Aptos" panose="020B0004020202020204" pitchFamily="34" charset="0"/>
              </a:rPr>
              <a:t>esperas ver con el tiempo</a:t>
            </a:r>
            <a:r>
              <a:rPr lang="es-MX" sz="2000" b="1" dirty="0">
                <a:latin typeface="Metropolis" panose="00000500000000000000" pitchFamily="50" charset="0"/>
                <a:ea typeface="Aptos" panose="020B0004020202020204" pitchFamily="34" charset="0"/>
                <a:cs typeface="Aptos" panose="020B0004020202020204" pitchFamily="34" charset="0"/>
              </a:rPr>
              <a:t> </a:t>
            </a:r>
            <a:r>
              <a:rPr lang="es-MX" sz="1800" dirty="0">
                <a:latin typeface="Metropolis" panose="00000500000000000000" pitchFamily="50" charset="0"/>
                <a:ea typeface="Aptos" panose="020B0004020202020204" pitchFamily="34" charset="0"/>
                <a:cs typeface="Aptos" panose="020B0004020202020204" pitchFamily="34" charset="0"/>
              </a:rPr>
              <a:t>(ejemplo: </a:t>
            </a:r>
            <a:r>
              <a:rPr lang="es-MX" i="1" dirty="0">
                <a:latin typeface="Metropolis" panose="00000500000000000000" pitchFamily="50" charset="0"/>
                <a:ea typeface="Aptos" panose="020B0004020202020204" pitchFamily="34" charset="0"/>
                <a:cs typeface="Aptos" panose="020B0004020202020204" pitchFamily="34" charset="0"/>
              </a:rPr>
              <a:t>sana </a:t>
            </a:r>
            <a:r>
              <a:rPr lang="es-MX" sz="1800" i="1" dirty="0">
                <a:latin typeface="Metropolis" panose="00000500000000000000" pitchFamily="50" charset="0"/>
                <a:ea typeface="Aptos" panose="020B0004020202020204" pitchFamily="34" charset="0"/>
                <a:cs typeface="Aptos" panose="020B0004020202020204" pitchFamily="34" charset="0"/>
              </a:rPr>
              <a:t>autoestima,</a:t>
            </a:r>
            <a:r>
              <a:rPr lang="es-MX" sz="1800" i="1" dirty="0">
                <a:effectLst/>
                <a:latin typeface="Metropolis" panose="00000500000000000000" pitchFamily="50" charset="0"/>
                <a:ea typeface="Times New Roman" panose="02020603050405020304" pitchFamily="18" charset="0"/>
                <a:cs typeface="Aptos" panose="020B0004020202020204" pitchFamily="34" charset="0"/>
              </a:rPr>
              <a:t> fe, empatía, perseverancia, gratitud, honradez, felicidad). </a:t>
            </a:r>
          </a:p>
        </p:txBody>
      </p:sp>
      <p:pic>
        <p:nvPicPr>
          <p:cNvPr id="7" name="Imagen 6">
            <a:extLst>
              <a:ext uri="{FF2B5EF4-FFF2-40B4-BE49-F238E27FC236}">
                <a16:creationId xmlns:a16="http://schemas.microsoft.com/office/drawing/2014/main" id="{82DB2BF0-EB06-8414-1DD3-9EAF10149872}"/>
              </a:ext>
            </a:extLst>
          </p:cNvPr>
          <p:cNvPicPr>
            <a:picLocks noChangeAspect="1"/>
          </p:cNvPicPr>
          <p:nvPr/>
        </p:nvPicPr>
        <p:blipFill>
          <a:blip r:embed="rId2"/>
          <a:stretch>
            <a:fillRect/>
          </a:stretch>
        </p:blipFill>
        <p:spPr>
          <a:xfrm>
            <a:off x="18207" y="13816"/>
            <a:ext cx="12172234" cy="6806084"/>
          </a:xfrm>
          <a:prstGeom prst="rect">
            <a:avLst/>
          </a:prstGeom>
        </p:spPr>
      </p:pic>
    </p:spTree>
    <p:extLst>
      <p:ext uri="{BB962C8B-B14F-4D97-AF65-F5344CB8AC3E}">
        <p14:creationId xmlns:p14="http://schemas.microsoft.com/office/powerpoint/2010/main" val="37368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07D30-48D9-9BEA-2704-6999192BFC06}"/>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ED227AA-3614-4258-7F2B-F3009D9EA7AB}"/>
              </a:ext>
            </a:extLst>
          </p:cNvPr>
          <p:cNvPicPr>
            <a:picLocks noChangeAspect="1"/>
          </p:cNvPicPr>
          <p:nvPr/>
        </p:nvPicPr>
        <p:blipFill>
          <a:blip r:embed="rId2"/>
          <a:stretch>
            <a:fillRect/>
          </a:stretch>
        </p:blipFill>
        <p:spPr>
          <a:xfrm>
            <a:off x="0" y="13564"/>
            <a:ext cx="12192000" cy="6830871"/>
          </a:xfrm>
          <a:prstGeom prst="rect">
            <a:avLst/>
          </a:prstGeom>
        </p:spPr>
      </p:pic>
      <p:sp>
        <p:nvSpPr>
          <p:cNvPr id="6" name="CuadroTexto 5">
            <a:extLst>
              <a:ext uri="{FF2B5EF4-FFF2-40B4-BE49-F238E27FC236}">
                <a16:creationId xmlns:a16="http://schemas.microsoft.com/office/drawing/2014/main" id="{7DC48893-F62E-1B28-7A5E-331BBBEF6648}"/>
              </a:ext>
            </a:extLst>
          </p:cNvPr>
          <p:cNvSpPr txBox="1"/>
          <p:nvPr/>
        </p:nvSpPr>
        <p:spPr>
          <a:xfrm>
            <a:off x="3540760" y="833877"/>
            <a:ext cx="7691120" cy="1341393"/>
          </a:xfrm>
          <a:prstGeom prst="rect">
            <a:avLst/>
          </a:prstGeom>
          <a:noFill/>
        </p:spPr>
        <p:txBody>
          <a:bodyPr wrap="square">
            <a:spAutoFit/>
          </a:bodyPr>
          <a:lstStyle/>
          <a:p>
            <a:pPr>
              <a:spcAft>
                <a:spcPts val="1050"/>
              </a:spcAft>
              <a:buNone/>
            </a:pPr>
            <a:r>
              <a:rPr lang="es-MX" sz="2400" b="1" dirty="0">
                <a:effectLst/>
                <a:latin typeface="Metropolis" panose="00000500000000000000" pitchFamily="50" charset="0"/>
                <a:ea typeface="Aptos" panose="020B0004020202020204" pitchFamily="34" charset="0"/>
                <a:cs typeface="Times New Roman" panose="02020603050405020304" pitchFamily="18" charset="0"/>
              </a:rPr>
              <a:t>Compartamos de manera voluntaria </a:t>
            </a:r>
            <a:r>
              <a:rPr lang="es-MX" sz="2400" b="1" dirty="0">
                <a:latin typeface="Metropolis" panose="00000500000000000000" pitchFamily="50" charset="0"/>
                <a:ea typeface="Aptos" panose="020B0004020202020204" pitchFamily="34" charset="0"/>
                <a:cs typeface="Times New Roman" panose="02020603050405020304" pitchFamily="18" charset="0"/>
              </a:rPr>
              <a:t>lo escrito en nuestra ilustración de la maceta…</a:t>
            </a:r>
            <a:endParaRPr lang="es-MX" sz="2400" dirty="0">
              <a:effectLst/>
              <a:latin typeface="Metropolis" panose="00000500000000000000" pitchFamily="50" charset="0"/>
              <a:ea typeface="Aptos" panose="020B0004020202020204" pitchFamily="34" charset="0"/>
              <a:cs typeface="Aptos" panose="020B0004020202020204" pitchFamily="34" charset="0"/>
            </a:endParaRPr>
          </a:p>
          <a:p>
            <a:pPr>
              <a:spcAft>
                <a:spcPts val="900"/>
              </a:spcAft>
              <a:buNone/>
            </a:pPr>
            <a:endParaRPr lang="es-MX" sz="2400" dirty="0">
              <a:effectLst/>
              <a:latin typeface="Metropolis" panose="00000500000000000000" pitchFamily="50" charset="0"/>
              <a:ea typeface="Aptos" panose="020B0004020202020204" pitchFamily="34" charset="0"/>
              <a:cs typeface="Aptos" panose="020B0004020202020204" pitchFamily="34" charset="0"/>
            </a:endParaRPr>
          </a:p>
        </p:txBody>
      </p:sp>
      <p:pic>
        <p:nvPicPr>
          <p:cNvPr id="34" name="Imagen 33">
            <a:extLst>
              <a:ext uri="{FF2B5EF4-FFF2-40B4-BE49-F238E27FC236}">
                <a16:creationId xmlns:a16="http://schemas.microsoft.com/office/drawing/2014/main" id="{F29C2E25-0BD0-45BC-2F31-E05947D2BD52}"/>
              </a:ext>
            </a:extLst>
          </p:cNvPr>
          <p:cNvPicPr>
            <a:picLocks noChangeAspect="1"/>
          </p:cNvPicPr>
          <p:nvPr/>
        </p:nvPicPr>
        <p:blipFill>
          <a:blip r:embed="rId3"/>
          <a:stretch>
            <a:fillRect/>
          </a:stretch>
        </p:blipFill>
        <p:spPr>
          <a:xfrm>
            <a:off x="9577106" y="3067619"/>
            <a:ext cx="1654774" cy="2123774"/>
          </a:xfrm>
          <a:prstGeom prst="rect">
            <a:avLst/>
          </a:prstGeom>
        </p:spPr>
      </p:pic>
      <p:sp>
        <p:nvSpPr>
          <p:cNvPr id="3" name="CuadroTexto 2">
            <a:extLst>
              <a:ext uri="{FF2B5EF4-FFF2-40B4-BE49-F238E27FC236}">
                <a16:creationId xmlns:a16="http://schemas.microsoft.com/office/drawing/2014/main" id="{2F85D36D-54A3-0011-A110-A06B06CE4367}"/>
              </a:ext>
            </a:extLst>
          </p:cNvPr>
          <p:cNvSpPr txBox="1"/>
          <p:nvPr/>
        </p:nvSpPr>
        <p:spPr>
          <a:xfrm>
            <a:off x="3540760" y="1809887"/>
            <a:ext cx="5789507" cy="2908489"/>
          </a:xfrm>
          <a:prstGeom prst="rect">
            <a:avLst/>
          </a:prstGeom>
          <a:noFill/>
        </p:spPr>
        <p:txBody>
          <a:bodyPr wrap="square">
            <a:spAutoFit/>
          </a:bodyPr>
          <a:lstStyle/>
          <a:p>
            <a:pPr marL="342900" lvl="0" indent="-342900">
              <a:spcAft>
                <a:spcPts val="900"/>
              </a:spcAft>
              <a:buSzPts val="1000"/>
              <a:buFont typeface="Symbol" panose="05050102010706020507" pitchFamily="18" charset="2"/>
              <a:buChar char=""/>
              <a:tabLst>
                <a:tab pos="457200" algn="l"/>
              </a:tabLst>
            </a:pPr>
            <a:r>
              <a:rPr lang="es-MX" sz="2400" dirty="0">
                <a:effectLst/>
                <a:latin typeface="Metropolis" panose="00000500000000000000" pitchFamily="50" charset="0"/>
                <a:ea typeface="Times New Roman" panose="02020603050405020304" pitchFamily="18" charset="0"/>
                <a:cs typeface="Aptos" panose="020B0004020202020204" pitchFamily="34" charset="0"/>
              </a:rPr>
              <a:t>¿Qué parte de mi planta me cuesta más cuidar con constancia?</a:t>
            </a:r>
            <a:endParaRPr lang="es-MX" sz="2400" dirty="0">
              <a:effectLst/>
              <a:latin typeface="Metropolis" panose="00000500000000000000" pitchFamily="50" charset="0"/>
              <a:ea typeface="Aptos" panose="020B0004020202020204" pitchFamily="34" charset="0"/>
              <a:cs typeface="Aptos" panose="020B0004020202020204" pitchFamily="34" charset="0"/>
            </a:endParaRPr>
          </a:p>
          <a:p>
            <a:pPr marL="342900" lvl="0" indent="-342900">
              <a:spcAft>
                <a:spcPts val="900"/>
              </a:spcAft>
              <a:buSzPts val="1000"/>
              <a:buFont typeface="Symbol" panose="05050102010706020507" pitchFamily="18" charset="2"/>
              <a:buChar char=""/>
              <a:tabLst>
                <a:tab pos="457200" algn="l"/>
              </a:tabLst>
            </a:pPr>
            <a:r>
              <a:rPr lang="es-MX" sz="2400" dirty="0">
                <a:effectLst/>
                <a:latin typeface="Metropolis" panose="00000500000000000000" pitchFamily="50" charset="0"/>
                <a:ea typeface="Times New Roman" panose="02020603050405020304" pitchFamily="18" charset="0"/>
                <a:cs typeface="Aptos" panose="020B0004020202020204" pitchFamily="34" charset="0"/>
              </a:rPr>
              <a:t>¿Qué me ayuda a seguir regando cuando me siento cansada o sin resultados?</a:t>
            </a:r>
            <a:endParaRPr lang="es-MX" sz="2400" dirty="0">
              <a:effectLst/>
              <a:latin typeface="Metropolis" panose="00000500000000000000" pitchFamily="50" charset="0"/>
              <a:ea typeface="Aptos" panose="020B0004020202020204" pitchFamily="34" charset="0"/>
              <a:cs typeface="Aptos" panose="020B0004020202020204" pitchFamily="34" charset="0"/>
            </a:endParaRPr>
          </a:p>
          <a:p>
            <a:pPr marL="342900" lvl="0" indent="-342900">
              <a:spcAft>
                <a:spcPts val="900"/>
              </a:spcAft>
              <a:buSzPts val="1000"/>
              <a:buFont typeface="Symbol" panose="05050102010706020507" pitchFamily="18" charset="2"/>
              <a:buChar char=""/>
              <a:tabLst>
                <a:tab pos="457200" algn="l"/>
              </a:tabLst>
            </a:pPr>
            <a:r>
              <a:rPr lang="es-MX" sz="2400" dirty="0">
                <a:effectLst/>
                <a:latin typeface="Metropolis" panose="00000500000000000000" pitchFamily="50" charset="0"/>
                <a:ea typeface="Times New Roman" panose="02020603050405020304" pitchFamily="18" charset="0"/>
                <a:cs typeface="Aptos" panose="020B0004020202020204" pitchFamily="34" charset="0"/>
              </a:rPr>
              <a:t>¿Qué deseo que mis hijos aprendan al verme perseverar?</a:t>
            </a:r>
            <a:endParaRPr lang="es-MX" sz="2400" dirty="0">
              <a:effectLst/>
              <a:latin typeface="Metropolis" panose="00000500000000000000" pitchFamily="50" charset="0"/>
              <a:ea typeface="Aptos" panose="020B0004020202020204" pitchFamily="34" charset="0"/>
              <a:cs typeface="Aptos" panose="020B0004020202020204" pitchFamily="34" charset="0"/>
            </a:endParaRPr>
          </a:p>
        </p:txBody>
      </p:sp>
      <p:pic>
        <p:nvPicPr>
          <p:cNvPr id="4" name="Imagen 3">
            <a:extLst>
              <a:ext uri="{FF2B5EF4-FFF2-40B4-BE49-F238E27FC236}">
                <a16:creationId xmlns:a16="http://schemas.microsoft.com/office/drawing/2014/main" id="{C324BC47-56A8-71F6-BE85-FEFBC6ED729B}"/>
              </a:ext>
            </a:extLst>
          </p:cNvPr>
          <p:cNvPicPr>
            <a:picLocks noChangeAspect="1"/>
          </p:cNvPicPr>
          <p:nvPr/>
        </p:nvPicPr>
        <p:blipFill>
          <a:blip r:embed="rId4"/>
          <a:stretch>
            <a:fillRect/>
          </a:stretch>
        </p:blipFill>
        <p:spPr>
          <a:xfrm>
            <a:off x="8455" y="0"/>
            <a:ext cx="12175090" cy="6858000"/>
          </a:xfrm>
          <a:prstGeom prst="rect">
            <a:avLst/>
          </a:prstGeom>
        </p:spPr>
      </p:pic>
    </p:spTree>
    <p:extLst>
      <p:ext uri="{BB962C8B-B14F-4D97-AF65-F5344CB8AC3E}">
        <p14:creationId xmlns:p14="http://schemas.microsoft.com/office/powerpoint/2010/main" val="21248468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cf1edb36-330e-4e4a-977b-7aab1eeefb86}" enabled="0" method="" siteId="{cf1edb36-330e-4e4a-977b-7aab1eeefb86}" removed="1"/>
</clbl:labelList>
</file>

<file path=docProps/app.xml><?xml version="1.0" encoding="utf-8"?>
<Properties xmlns="http://schemas.openxmlformats.org/officeDocument/2006/extended-properties" xmlns:vt="http://schemas.openxmlformats.org/officeDocument/2006/docPropsVTypes">
  <TotalTime>2016</TotalTime>
  <Words>599</Words>
  <Application>Microsoft Office PowerPoint</Application>
  <PresentationFormat>Widescreen</PresentationFormat>
  <Paragraphs>39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Medrano Gertrudis Graciela</dc:creator>
  <cp:lastModifiedBy>Medrano Gertrudis Graciela</cp:lastModifiedBy>
  <cp:revision>4</cp:revision>
  <dcterms:created xsi:type="dcterms:W3CDTF">2025-09-01T17:40:02Z</dcterms:created>
  <dcterms:modified xsi:type="dcterms:W3CDTF">2025-12-08T17:43:40Z</dcterms:modified>
</cp:coreProperties>
</file>