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62" r:id="rId8"/>
    <p:sldId id="263" r:id="rId9"/>
    <p:sldId id="258" r:id="rId10"/>
    <p:sldId id="260" r:id="rId11"/>
    <p:sldId id="261" r:id="rId12"/>
    <p:sldId id="264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898"/>
    <a:srgbClr val="FFCCCC"/>
    <a:srgbClr val="FFFFCC"/>
    <a:srgbClr val="C6B5A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90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rano Gertrudis Graciela" userId="9e07fe8b-fd96-4e69-868a-89f7a2a3feda" providerId="ADAL" clId="{99334C87-9BC7-4832-AF1F-40B808FACC73}"/>
    <pc:docChg chg="custSel modSld">
      <pc:chgData name="Medrano Gertrudis Graciela" userId="9e07fe8b-fd96-4e69-868a-89f7a2a3feda" providerId="ADAL" clId="{99334C87-9BC7-4832-AF1F-40B808FACC73}" dt="2026-01-08T18:21:16.788" v="105" actId="1076"/>
      <pc:docMkLst>
        <pc:docMk/>
      </pc:docMkLst>
      <pc:sldChg chg="addSp delSp modSp mod">
        <pc:chgData name="Medrano Gertrudis Graciela" userId="9e07fe8b-fd96-4e69-868a-89f7a2a3feda" providerId="ADAL" clId="{99334C87-9BC7-4832-AF1F-40B808FACC73}" dt="2025-12-13T00:11:23.385" v="6" actId="14100"/>
        <pc:sldMkLst>
          <pc:docMk/>
          <pc:sldMk cId="1712038349" sldId="256"/>
        </pc:sldMkLst>
        <pc:picChg chg="add mod">
          <ac:chgData name="Medrano Gertrudis Graciela" userId="9e07fe8b-fd96-4e69-868a-89f7a2a3feda" providerId="ADAL" clId="{99334C87-9BC7-4832-AF1F-40B808FACC73}" dt="2025-12-13T00:11:23.385" v="6" actId="14100"/>
          <ac:picMkLst>
            <pc:docMk/>
            <pc:sldMk cId="1712038349" sldId="256"/>
            <ac:picMk id="4" creationId="{C36D25A4-9860-7D19-4EFD-E304E1A1DE92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5-12-18T05:16:12.309" v="74" actId="1076"/>
        <pc:sldMkLst>
          <pc:docMk/>
          <pc:sldMk cId="1890911935" sldId="257"/>
        </pc:sldMkLst>
        <pc:picChg chg="add mod">
          <ac:chgData name="Medrano Gertrudis Graciela" userId="9e07fe8b-fd96-4e69-868a-89f7a2a3feda" providerId="ADAL" clId="{99334C87-9BC7-4832-AF1F-40B808FACC73}" dt="2025-12-18T05:16:12.309" v="74" actId="1076"/>
          <ac:picMkLst>
            <pc:docMk/>
            <pc:sldMk cId="1890911935" sldId="257"/>
            <ac:picMk id="8" creationId="{C52E1D3E-1995-2E8F-96EB-59CFE073C5EC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5-12-13T00:14:11.308" v="51" actId="14100"/>
        <pc:sldMkLst>
          <pc:docMk/>
          <pc:sldMk cId="4077612880" sldId="258"/>
        </pc:sldMkLst>
        <pc:picChg chg="add mod">
          <ac:chgData name="Medrano Gertrudis Graciela" userId="9e07fe8b-fd96-4e69-868a-89f7a2a3feda" providerId="ADAL" clId="{99334C87-9BC7-4832-AF1F-40B808FACC73}" dt="2025-12-13T00:14:11.308" v="51" actId="14100"/>
          <ac:picMkLst>
            <pc:docMk/>
            <pc:sldMk cId="4077612880" sldId="258"/>
            <ac:picMk id="9" creationId="{EF54E6F8-7024-BC98-7D8B-4F455D60C9D8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5-12-13T00:11:48.969" v="12" actId="14100"/>
        <pc:sldMkLst>
          <pc:docMk/>
          <pc:sldMk cId="2267371143" sldId="259"/>
        </pc:sldMkLst>
        <pc:picChg chg="add mod">
          <ac:chgData name="Medrano Gertrudis Graciela" userId="9e07fe8b-fd96-4e69-868a-89f7a2a3feda" providerId="ADAL" clId="{99334C87-9BC7-4832-AF1F-40B808FACC73}" dt="2025-12-13T00:11:48.969" v="12" actId="14100"/>
          <ac:picMkLst>
            <pc:docMk/>
            <pc:sldMk cId="2267371143" sldId="259"/>
            <ac:picMk id="3" creationId="{36E7B279-951A-E46D-DD82-E0B9455A286F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5-12-13T00:14:46.832" v="59" actId="14100"/>
        <pc:sldMkLst>
          <pc:docMk/>
          <pc:sldMk cId="4075971428" sldId="260"/>
        </pc:sldMkLst>
        <pc:picChg chg="add mod">
          <ac:chgData name="Medrano Gertrudis Graciela" userId="9e07fe8b-fd96-4e69-868a-89f7a2a3feda" providerId="ADAL" clId="{99334C87-9BC7-4832-AF1F-40B808FACC73}" dt="2025-12-13T00:14:46.832" v="59" actId="14100"/>
          <ac:picMkLst>
            <pc:docMk/>
            <pc:sldMk cId="4075971428" sldId="260"/>
            <ac:picMk id="4" creationId="{9B3C4205-0534-F8C8-4B2C-CD1A6CD9D853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5-12-13T00:15:11.856" v="66" actId="14100"/>
        <pc:sldMkLst>
          <pc:docMk/>
          <pc:sldMk cId="1021436110" sldId="261"/>
        </pc:sldMkLst>
        <pc:picChg chg="add mod">
          <ac:chgData name="Medrano Gertrudis Graciela" userId="9e07fe8b-fd96-4e69-868a-89f7a2a3feda" providerId="ADAL" clId="{99334C87-9BC7-4832-AF1F-40B808FACC73}" dt="2025-12-13T00:15:11.856" v="66" actId="14100"/>
          <ac:picMkLst>
            <pc:docMk/>
            <pc:sldMk cId="1021436110" sldId="261"/>
            <ac:picMk id="6" creationId="{C4874214-76A7-EA46-5D5E-EF5155CA3B2F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5-12-13T00:12:58.905" v="30" actId="14100"/>
        <pc:sldMkLst>
          <pc:docMk/>
          <pc:sldMk cId="4048864703" sldId="262"/>
        </pc:sldMkLst>
        <pc:picChg chg="add mod">
          <ac:chgData name="Medrano Gertrudis Graciela" userId="9e07fe8b-fd96-4e69-868a-89f7a2a3feda" providerId="ADAL" clId="{99334C87-9BC7-4832-AF1F-40B808FACC73}" dt="2025-12-13T00:12:58.905" v="30" actId="14100"/>
          <ac:picMkLst>
            <pc:docMk/>
            <pc:sldMk cId="4048864703" sldId="262"/>
            <ac:picMk id="7" creationId="{3158D15C-68B5-A269-1C70-72EF319750D0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5-12-13T00:13:35.028" v="41" actId="14100"/>
        <pc:sldMkLst>
          <pc:docMk/>
          <pc:sldMk cId="1326304531" sldId="263"/>
        </pc:sldMkLst>
        <pc:picChg chg="add mod">
          <ac:chgData name="Medrano Gertrudis Graciela" userId="9e07fe8b-fd96-4e69-868a-89f7a2a3feda" providerId="ADAL" clId="{99334C87-9BC7-4832-AF1F-40B808FACC73}" dt="2025-12-13T00:13:35.028" v="41" actId="14100"/>
          <ac:picMkLst>
            <pc:docMk/>
            <pc:sldMk cId="1326304531" sldId="263"/>
            <ac:picMk id="8" creationId="{F549B4EF-4B9F-89FE-A81B-966B5B72D9AD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1-08T18:21:16.788" v="105" actId="1076"/>
        <pc:sldMkLst>
          <pc:docMk/>
          <pc:sldMk cId="3440097208" sldId="264"/>
        </pc:sldMkLst>
        <pc:spChg chg="add mod">
          <ac:chgData name="Medrano Gertrudis Graciela" userId="9e07fe8b-fd96-4e69-868a-89f7a2a3feda" providerId="ADAL" clId="{99334C87-9BC7-4832-AF1F-40B808FACC73}" dt="2026-01-08T18:17:51.732" v="91" actId="1076"/>
          <ac:spMkLst>
            <pc:docMk/>
            <pc:sldMk cId="3440097208" sldId="264"/>
            <ac:spMk id="3" creationId="{DBF58AC7-952B-3DDF-52FE-07B41E6D5DCE}"/>
          </ac:spMkLst>
        </pc:spChg>
        <pc:picChg chg="add del mod">
          <ac:chgData name="Medrano Gertrudis Graciela" userId="9e07fe8b-fd96-4e69-868a-89f7a2a3feda" providerId="ADAL" clId="{99334C87-9BC7-4832-AF1F-40B808FACC73}" dt="2026-01-08T18:17:45.283" v="90" actId="478"/>
          <ac:picMkLst>
            <pc:docMk/>
            <pc:sldMk cId="3440097208" sldId="264"/>
            <ac:picMk id="4" creationId="{A1F7E972-1BD4-CAE3-6D97-2147E658F0DF}"/>
          </ac:picMkLst>
        </pc:picChg>
        <pc:picChg chg="del">
          <ac:chgData name="Medrano Gertrudis Graciela" userId="9e07fe8b-fd96-4e69-868a-89f7a2a3feda" providerId="ADAL" clId="{99334C87-9BC7-4832-AF1F-40B808FACC73}" dt="2026-01-08T18:19:04.580" v="95" actId="478"/>
          <ac:picMkLst>
            <pc:docMk/>
            <pc:sldMk cId="3440097208" sldId="264"/>
            <ac:picMk id="5" creationId="{2576D90D-5690-3D36-2004-ED7B044CADE0}"/>
          </ac:picMkLst>
        </pc:picChg>
        <pc:picChg chg="add mod">
          <ac:chgData name="Medrano Gertrudis Graciela" userId="9e07fe8b-fd96-4e69-868a-89f7a2a3feda" providerId="ADAL" clId="{99334C87-9BC7-4832-AF1F-40B808FACC73}" dt="2026-01-08T18:17:16.666" v="85" actId="14100"/>
          <ac:picMkLst>
            <pc:docMk/>
            <pc:sldMk cId="3440097208" sldId="264"/>
            <ac:picMk id="7" creationId="{E4B9C6F5-6FED-424E-DBAB-7407BDB1BB80}"/>
          </ac:picMkLst>
        </pc:picChg>
        <pc:picChg chg="add mod">
          <ac:chgData name="Medrano Gertrudis Graciela" userId="9e07fe8b-fd96-4e69-868a-89f7a2a3feda" providerId="ADAL" clId="{99334C87-9BC7-4832-AF1F-40B808FACC73}" dt="2026-01-08T18:21:16.788" v="105" actId="1076"/>
          <ac:picMkLst>
            <pc:docMk/>
            <pc:sldMk cId="3440097208" sldId="264"/>
            <ac:picMk id="9" creationId="{5D13AA96-AF5F-2B67-9B55-6A90D05CF4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EA5D5-66AA-2513-0E66-2425FF74F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87447-5A8F-3E5C-BED4-ACD9ED9E7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272E7-199A-A122-5D88-F5492433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E2F7A-BDA3-63CD-8084-E34E4534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AC93C-1245-7973-7304-4B082454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683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F0148-AF85-BB51-6A63-5BEEE192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744AC7-EFF9-7861-5F29-2938E5C7E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D1F8A-3351-92A0-729F-0E710868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25E78B-1563-987D-0F67-ECD7A7E2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9A2B6-8F92-833C-6B02-C8A82F63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88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71FD98-9CA8-4598-071B-315C13FCA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D1CBB-95B5-52B6-F5C9-7BDE708E6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136CD-B396-3CB0-410E-3DECE9ED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E7B14B-6F28-FE9A-6452-C6545230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C7900-D9D3-CB5B-D735-CBFEB29D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60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265B5-D46B-AF0C-8B8F-D01D06A8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340A7-4779-8BFE-3EE3-4004E5DEA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4FB6B-883C-E2C3-6B69-9F71EC0B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A21D7B-E52E-40DD-8C2F-CC46AECB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8F663-683A-22AF-2122-C5559F60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93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27EDB-9780-28D0-7A49-81CCC543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C27708-5858-6A4E-FCA4-3619A84E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8930A-6A1C-23F2-E8AE-755F3842E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13D0D5-CA93-6CCF-744B-19B4E936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F5981-9183-365B-3E2F-DE614484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82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1BF1B-7978-D188-0563-9B9EF731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23937-CF6F-4E13-AF3F-64A8352F0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BAC41A-74FE-0A1B-54A4-940317CE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C27FBA-C310-6678-3CC8-3EEE66D2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584906-F936-7BEF-F77C-F28378E6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986235-109E-7982-BD9E-3215954F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41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3ED66-2351-BB0E-FCC1-05D275A8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243540-94C3-3DC0-B9DF-D8A8F6AE6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752679-4FF9-A5B4-34AB-7991D53D4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40FB76-22FB-040F-B8E8-1B4960AE0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756E0C-CF49-EBF5-1A3E-C230E6859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01E707-0FCD-D898-BE67-07023EC4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6719CB-44E4-6180-3CDF-E242B49F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9A2806-EAE0-0308-7DE3-4188968B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D35E6-608D-6096-1105-B8D453B7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A50E5C-B79A-C996-44BF-0FE9794D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255A8A-C3C0-875C-5D80-9BADDDCA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F3FB39-57C2-885E-7BA9-711B4DFE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81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C32826-6061-A1DA-55BA-D8914519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DEC03E-9C07-2F74-9228-C0276E7F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AB3736-1304-936F-DAED-899C1FD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02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7AA75-8877-F2DF-4D52-DFC26025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5B385-5819-0A8C-D304-1353FEBA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7EDF57-4F68-DA19-F98F-279070F87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7791CA-BE8F-8A46-4319-020CD5C0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D584FF-D57A-BE8E-D9EE-D158C553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D233FA-74D5-D0E4-F127-B3EA00D6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94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C3C80-BD41-D9BA-6CF5-5251416D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F2DF41-97EB-5352-0AF9-FC78DF341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9E84C1-9260-D90A-707E-2A7D17EDB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669A8E-86A8-7E20-D659-232434BF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6CAD33-FDAA-2B85-0329-A6EA9A82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83A1F-FFD7-F7C4-03C4-41F30EBF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5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15E3D-73E8-4C89-FA99-8786ED7C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90CF9B-3924-A3B4-AD6A-706FE4A24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6C3E0B-E3B5-1F77-5169-7D6EEF9F4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33829D-51F9-41E5-BD82-66EDCD9F3850}" type="datetimeFigureOut">
              <a:rPr lang="es-MX" smtClean="0"/>
              <a:t>08/01/2026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8014FC-6EA1-6A1B-C5DB-9E72B0A0D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49C80-54D2-A6F6-C995-6FF063883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C6EEB-ADB0-44D2-B2BD-EBF78E66E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3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E17F89-67D7-96BD-9877-771BCEE97867}"/>
              </a:ext>
            </a:extLst>
          </p:cNvPr>
          <p:cNvSpPr txBox="1"/>
          <p:nvPr/>
        </p:nvSpPr>
        <p:spPr>
          <a:xfrm>
            <a:off x="4896622" y="4331182"/>
            <a:ext cx="53976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800" dirty="0">
                <a:latin typeface="Metropolis" panose="00000500000000000000" pitchFamily="50" charset="0"/>
              </a:rPr>
              <a:t>Tiempo  +  esfuerzo = </a:t>
            </a:r>
          </a:p>
          <a:p>
            <a:r>
              <a:rPr lang="es-MX" sz="3800" b="1" dirty="0">
                <a:latin typeface="Metropolis" panose="00000500000000000000" pitchFamily="50" charset="0"/>
              </a:rPr>
              <a:t>       </a:t>
            </a:r>
            <a:r>
              <a:rPr lang="es-MX" sz="4000" b="1" dirty="0">
                <a:latin typeface="Metropolis" panose="00000500000000000000" pitchFamily="50" charset="0"/>
              </a:rPr>
              <a:t>algo grande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A1F316D-DA4D-C13B-AF32-24573A4D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489" y="1214678"/>
            <a:ext cx="2257929" cy="2426972"/>
          </a:xfrm>
          <a:prstGeom prst="rect">
            <a:avLst/>
          </a:prstGeom>
        </p:spPr>
      </p:pic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BA8A73FE-6C9E-26CA-84C9-15224E909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01" y="1240234"/>
            <a:ext cx="2257930" cy="2401544"/>
          </a:xfrm>
          <a:prstGeom prst="rect">
            <a:avLst/>
          </a:prstGeom>
        </p:spPr>
      </p:pic>
      <p:pic>
        <p:nvPicPr>
          <p:cNvPr id="10" name="Imagen 9" descr="Diagrama&#10;&#10;El contenido generado por IA puede ser incorrecto.">
            <a:extLst>
              <a:ext uri="{FF2B5EF4-FFF2-40B4-BE49-F238E27FC236}">
                <a16:creationId xmlns:a16="http://schemas.microsoft.com/office/drawing/2014/main" id="{B2581D19-F1B5-A846-B1AC-3CA7BAC8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348" y="1238076"/>
            <a:ext cx="2222324" cy="2401544"/>
          </a:xfrm>
          <a:prstGeom prst="rect">
            <a:avLst/>
          </a:prstGeom>
        </p:spPr>
      </p:pic>
      <p:pic>
        <p:nvPicPr>
          <p:cNvPr id="4" name="Imagen 3" descr="Interfaz de usuario gráfica, Calendario&#10;&#10;El contenido generado por IA puede ser incorrecto.">
            <a:extLst>
              <a:ext uri="{FF2B5EF4-FFF2-40B4-BE49-F238E27FC236}">
                <a16:creationId xmlns:a16="http://schemas.microsoft.com/office/drawing/2014/main" id="{C36D25A4-9860-7D19-4EFD-E304E1A1D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64"/>
            <a:ext cx="12301006" cy="68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D68F0-F058-A3C8-7DF9-46CE67B1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7F76C2-C3A5-F3C5-AACC-D5A0B85E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4"/>
            <a:ext cx="12192000" cy="68308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F3EC039-62FF-6145-65A3-096A60A50534}"/>
              </a:ext>
            </a:extLst>
          </p:cNvPr>
          <p:cNvSpPr txBox="1"/>
          <p:nvPr/>
        </p:nvSpPr>
        <p:spPr>
          <a:xfrm>
            <a:off x="3562247" y="1034333"/>
            <a:ext cx="43548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etropolis" panose="00000500000000000000" pitchFamily="50" charset="0"/>
              </a:rPr>
              <a:t>Observa la imagen de la semilla y el árbol frondoso.</a:t>
            </a:r>
          </a:p>
          <a:p>
            <a:endParaRPr lang="es-MX" sz="2400" dirty="0">
              <a:latin typeface="Metropolis" panose="00000500000000000000" pitchFamily="50" charset="0"/>
            </a:endParaRPr>
          </a:p>
          <a:p>
            <a:r>
              <a:rPr lang="es-MX" sz="2400" dirty="0">
                <a:latin typeface="Metropolis" panose="00000500000000000000" pitchFamily="50" charset="0"/>
              </a:rPr>
              <a:t>Piensa cómo Dios te ha imaginado desde siempre…</a:t>
            </a:r>
          </a:p>
          <a:p>
            <a:r>
              <a:rPr lang="es-MX" sz="2400" dirty="0">
                <a:latin typeface="Metropolis" panose="00000500000000000000" pitchFamily="50" charset="0"/>
              </a:rPr>
              <a:t>¿A qué crees que te ha llamado a ser? ¿semilla o árbol?</a:t>
            </a:r>
          </a:p>
          <a:p>
            <a:endParaRPr lang="es-MX" sz="2400" dirty="0">
              <a:latin typeface="Metropolis" panose="00000500000000000000" pitchFamily="50" charset="0"/>
            </a:endParaRPr>
          </a:p>
          <a:p>
            <a:r>
              <a:rPr lang="es-MX" sz="2400" dirty="0">
                <a:latin typeface="Metropolis" panose="00000500000000000000" pitchFamily="50" charset="0"/>
              </a:rPr>
              <a:t>¿Cuál es tu misión? ¿Qué necesitas para llevarla a cabo?</a:t>
            </a:r>
          </a:p>
          <a:p>
            <a:endParaRPr lang="es-MX" sz="2400" dirty="0">
              <a:latin typeface="Metropolis" panose="00000500000000000000" pitchFamily="50" charset="0"/>
            </a:endParaRPr>
          </a:p>
        </p:txBody>
      </p:sp>
      <p:pic>
        <p:nvPicPr>
          <p:cNvPr id="3" name="Imagen 2" descr="Texto, Carta&#10;&#10;El contenido generado por IA puede ser incorrecto.">
            <a:extLst>
              <a:ext uri="{FF2B5EF4-FFF2-40B4-BE49-F238E27FC236}">
                <a16:creationId xmlns:a16="http://schemas.microsoft.com/office/drawing/2014/main" id="{36E7B279-951A-E46D-DD82-E0B9455A2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64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7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50AA-B272-C457-BE01-20E3ED2B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two women hugging&#10;&#10;AI-generated content may be incorrect.">
            <a:extLst>
              <a:ext uri="{FF2B5EF4-FFF2-40B4-BE49-F238E27FC236}">
                <a16:creationId xmlns:a16="http://schemas.microsoft.com/office/drawing/2014/main" id="{17739A53-42EC-6A49-B1F5-575627078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93" y="807492"/>
            <a:ext cx="3925339" cy="4970060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52E1D3E-1995-2E8F-96EB-59CFE073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0966" cy="68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0D123-C8A5-0318-6603-157235504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1FB9B95-CAF4-3743-AA5E-CB66FF65D224}"/>
              </a:ext>
            </a:extLst>
          </p:cNvPr>
          <p:cNvSpPr txBox="1"/>
          <p:nvPr/>
        </p:nvSpPr>
        <p:spPr>
          <a:xfrm>
            <a:off x="3484029" y="656425"/>
            <a:ext cx="4098514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dirty="0">
                <a:latin typeface="Metropolis" panose="00000500000000000000" pitchFamily="50" charset="0"/>
              </a:rPr>
              <a:t>¿Qué gracias necesito pedir a Dios para manifestar esas actitudes que Él me invita a mostrar para ser un árbol que de mucho fruto?</a:t>
            </a:r>
            <a:endParaRPr lang="en-US"/>
          </a:p>
          <a:p>
            <a:endParaRPr lang="es-MX" dirty="0"/>
          </a:p>
        </p:txBody>
      </p:sp>
      <p:pic>
        <p:nvPicPr>
          <p:cNvPr id="7" name="Imagen 6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3158D15C-68B5-A269-1C70-72EF3197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A92AF-AE28-3EC1-C021-F7010785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1F0A01-F910-CF25-F179-C20812B57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14"/>
            <a:ext cx="12192000" cy="6830871"/>
          </a:xfrm>
          <a:prstGeom prst="rect">
            <a:avLst/>
          </a:prstGeom>
        </p:spPr>
      </p:pic>
      <p:pic>
        <p:nvPicPr>
          <p:cNvPr id="8" name="Imagen 7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549B4EF-4B9F-89FE-A81B-966B5B72D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0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E1004-33D7-5FAA-FE74-E981006C4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F38CA6-5B0F-93EB-72D7-457818AB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4"/>
            <a:ext cx="12192000" cy="6830871"/>
          </a:xfrm>
          <a:prstGeom prst="rect">
            <a:avLst/>
          </a:prstGeom>
        </p:spPr>
      </p:pic>
      <p:pic>
        <p:nvPicPr>
          <p:cNvPr id="3" name="Picture 2" descr="A cartoon of a person with a dog&#10;&#10;AI-generated content may be incorrect.">
            <a:extLst>
              <a:ext uri="{FF2B5EF4-FFF2-40B4-BE49-F238E27FC236}">
                <a16:creationId xmlns:a16="http://schemas.microsoft.com/office/drawing/2014/main" id="{BC334ED4-9A28-E10C-22DE-E459F9CB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610" y="2621505"/>
            <a:ext cx="1178947" cy="2712495"/>
          </a:xfrm>
          <a:prstGeom prst="rect">
            <a:avLst/>
          </a:prstGeom>
        </p:spPr>
      </p:pic>
      <p:pic>
        <p:nvPicPr>
          <p:cNvPr id="9" name="Imagen 8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EF54E6F8-7024-BC98-7D8B-4F455D60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64"/>
            <a:ext cx="12191999" cy="67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1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6F6B-D7B0-6AAA-D78D-1FE785728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, Carta&#10;&#10;El contenido generado por IA puede ser incorrecto.">
            <a:extLst>
              <a:ext uri="{FF2B5EF4-FFF2-40B4-BE49-F238E27FC236}">
                <a16:creationId xmlns:a16="http://schemas.microsoft.com/office/drawing/2014/main" id="{9B3C4205-0534-F8C8-4B2C-CD1A6CD9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1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F0531-A4E3-FB20-8895-983264D34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0D220C-55F4-C448-9AF5-E7D0011A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4"/>
            <a:ext cx="12192000" cy="6830871"/>
          </a:xfrm>
          <a:prstGeom prst="rect">
            <a:avLst/>
          </a:prstGeom>
        </p:spPr>
      </p:pic>
      <p:pic>
        <p:nvPicPr>
          <p:cNvPr id="6" name="Imagen 5" descr="Texto&#10;&#10;El contenido generado por IA puede ser incorrecto.">
            <a:extLst>
              <a:ext uri="{FF2B5EF4-FFF2-40B4-BE49-F238E27FC236}">
                <a16:creationId xmlns:a16="http://schemas.microsoft.com/office/drawing/2014/main" id="{C4874214-76A7-EA46-5D5E-EF5155CA3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C101-70B4-87D4-08AA-56414CB97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F58AC7-952B-3DDF-52FE-07B41E6D5DCE}"/>
              </a:ext>
            </a:extLst>
          </p:cNvPr>
          <p:cNvSpPr txBox="1"/>
          <p:nvPr/>
        </p:nvSpPr>
        <p:spPr>
          <a:xfrm>
            <a:off x="3701005" y="771436"/>
            <a:ext cx="36859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latin typeface="Metropolis" panose="00000500000000000000" pitchFamily="50" charset="0"/>
              </a:rPr>
              <a:t>Lleva contigo la imagen de la semilla para recordar la misión a la que Dios te ha invitado, y para recordar pedir su Gracia para ser  constante en la vivencia del bien y el amor.</a:t>
            </a:r>
          </a:p>
        </p:txBody>
      </p:sp>
      <p:pic>
        <p:nvPicPr>
          <p:cNvPr id="7" name="Imagen 6" descr="Aplicación&#10;&#10;El contenido generado por IA puede ser incorrecto.">
            <a:extLst>
              <a:ext uri="{FF2B5EF4-FFF2-40B4-BE49-F238E27FC236}">
                <a16:creationId xmlns:a16="http://schemas.microsoft.com/office/drawing/2014/main" id="{E4B9C6F5-6FED-424E-DBAB-7407BDB1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56" y="1060803"/>
            <a:ext cx="3440272" cy="3383875"/>
          </a:xfrm>
          <a:prstGeom prst="rect">
            <a:avLst/>
          </a:prstGeom>
        </p:spPr>
      </p:pic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5D13AA96-AF5F-2B67-9B55-6A90D05C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2"/>
            <a:ext cx="12274843" cy="68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7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82d69-4a65-4ac6-8d18-5a855f444b60">
      <Terms xmlns="http://schemas.microsoft.com/office/infopath/2007/PartnerControls"/>
    </lcf76f155ced4ddcb4097134ff3c332f>
    <TaxCatchAll xmlns="d99e0ac4-ade7-4738-b9b3-18898e7553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40BB1B8C8E49AA64D82ADA2B1893" ma:contentTypeVersion="16" ma:contentTypeDescription="Create a new document." ma:contentTypeScope="" ma:versionID="f918cd64b55bfda506750d05c5e82800">
  <xsd:schema xmlns:xsd="http://www.w3.org/2001/XMLSchema" xmlns:xs="http://www.w3.org/2001/XMLSchema" xmlns:p="http://schemas.microsoft.com/office/2006/metadata/properties" xmlns:ns2="b8982d69-4a65-4ac6-8d18-5a855f444b60" xmlns:ns3="d99e0ac4-ade7-4738-b9b3-18898e7553d1" targetNamespace="http://schemas.microsoft.com/office/2006/metadata/properties" ma:root="true" ma:fieldsID="9b3dc01320443937e7b076091b2866d5" ns2:_="" ns3:_="">
    <xsd:import namespace="b8982d69-4a65-4ac6-8d18-5a855f444b60"/>
    <xsd:import namespace="d99e0ac4-ade7-4738-b9b3-18898e755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82d69-4a65-4ac6-8d18-5a855f444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737cc7-b49b-45d8-bd2f-6f4fb9e3d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e0ac4-ade7-4738-b9b3-18898e7553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ab7556d-7a37-4063-9267-83de3c121577}" ma:internalName="TaxCatchAll" ma:showField="CatchAllData" ma:web="d99e0ac4-ade7-4738-b9b3-18898e7553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6E0D44-8684-4746-982B-F7E3B9D642D9}">
  <ds:schemaRefs>
    <ds:schemaRef ds:uri="http://schemas.microsoft.com/office/2006/metadata/properties"/>
    <ds:schemaRef ds:uri="http://schemas.microsoft.com/office/infopath/2007/PartnerControls"/>
    <ds:schemaRef ds:uri="b8982d69-4a65-4ac6-8d18-5a855f444b60"/>
    <ds:schemaRef ds:uri="d99e0ac4-ade7-4738-b9b3-18898e7553d1"/>
  </ds:schemaRefs>
</ds:datastoreItem>
</file>

<file path=customXml/itemProps2.xml><?xml version="1.0" encoding="utf-8"?>
<ds:datastoreItem xmlns:ds="http://schemas.openxmlformats.org/officeDocument/2006/customXml" ds:itemID="{E75A6247-0242-4771-9AE8-ED12365049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1794C-9C39-4D45-95E7-275E5695D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82d69-4a65-4ac6-8d18-5a855f444b60"/>
    <ds:schemaRef ds:uri="d99e0ac4-ade7-4738-b9b3-18898e755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120</Words>
  <Application>Microsoft Office PowerPoint</Application>
  <PresentationFormat>Panorámica</PresentationFormat>
  <Paragraphs>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Metropolis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Medrano Gertrudis Graciela</dc:creator>
  <cp:lastModifiedBy>Medrano Gertrudis Graciela</cp:lastModifiedBy>
  <cp:revision>67</cp:revision>
  <dcterms:created xsi:type="dcterms:W3CDTF">2025-09-01T17:40:02Z</dcterms:created>
  <dcterms:modified xsi:type="dcterms:W3CDTF">2026-01-08T18:21:18Z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0x010100415040BB1B8C8E49AA64D82ADA2B1893</vt:lpwstr>
  </property>
  <property fmtid="{D5CDD505-2E9C-101B-9397-08002B2CF9AE}" pid="3" name="MediaServiceImageTags">
    <vt:lpwstr/>
  </property>
</Properties>
</file>