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6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70" r:id="rId25"/>
    <p:sldId id="280" r:id="rId2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94660"/>
  </p:normalViewPr>
  <p:slideViewPr>
    <p:cSldViewPr snapToGrid="0">
      <p:cViewPr varScale="1">
        <p:scale>
          <a:sx n="66" d="100"/>
          <a:sy n="66" d="100"/>
        </p:scale>
        <p:origin x="1435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drano Gertrudis Graciela" userId="9e07fe8b-fd96-4e69-868a-89f7a2a3feda" providerId="ADAL" clId="{99334C87-9BC7-4832-AF1F-40B808FACC73}"/>
    <pc:docChg chg="undo custSel addSld delSld modSld sldOrd">
      <pc:chgData name="Medrano Gertrudis Graciela" userId="9e07fe8b-fd96-4e69-868a-89f7a2a3feda" providerId="ADAL" clId="{99334C87-9BC7-4832-AF1F-40B808FACC73}" dt="2026-01-31T01:56:39.963" v="7024" actId="1076"/>
      <pc:docMkLst>
        <pc:docMk/>
      </pc:docMkLst>
      <pc:sldChg chg="addSp delSp modSp mod ord">
        <pc:chgData name="Medrano Gertrudis Graciela" userId="9e07fe8b-fd96-4e69-868a-89f7a2a3feda" providerId="ADAL" clId="{99334C87-9BC7-4832-AF1F-40B808FACC73}" dt="2026-01-31T01:56:39.963" v="7024" actId="1076"/>
        <pc:sldMkLst>
          <pc:docMk/>
          <pc:sldMk cId="717906752" sldId="256"/>
        </pc:sldMkLst>
        <pc:spChg chg="add del mod">
          <ac:chgData name="Medrano Gertrudis Graciela" userId="9e07fe8b-fd96-4e69-868a-89f7a2a3feda" providerId="ADAL" clId="{99334C87-9BC7-4832-AF1F-40B808FACC73}" dt="2026-01-31T01:38:30.038" v="6906" actId="478"/>
          <ac:spMkLst>
            <pc:docMk/>
            <pc:sldMk cId="717906752" sldId="256"/>
            <ac:spMk id="3" creationId="{88546E36-8888-D6A6-9749-57C0215CC01C}"/>
          </ac:spMkLst>
        </pc:spChg>
        <pc:picChg chg="add del mod">
          <ac:chgData name="Medrano Gertrudis Graciela" userId="9e07fe8b-fd96-4e69-868a-89f7a2a3feda" providerId="ADAL" clId="{99334C87-9BC7-4832-AF1F-40B808FACC73}" dt="2026-01-31T01:38:30.038" v="6906" actId="478"/>
          <ac:picMkLst>
            <pc:docMk/>
            <pc:sldMk cId="717906752" sldId="256"/>
            <ac:picMk id="2" creationId="{BEDDAA9F-7F29-F31E-AEE5-C18E3C41B2EC}"/>
          </ac:picMkLst>
        </pc:picChg>
        <pc:picChg chg="add del mod">
          <ac:chgData name="Medrano Gertrudis Graciela" userId="9e07fe8b-fd96-4e69-868a-89f7a2a3feda" providerId="ADAL" clId="{99334C87-9BC7-4832-AF1F-40B808FACC73}" dt="2026-01-31T01:38:30.038" v="6906" actId="478"/>
          <ac:picMkLst>
            <pc:docMk/>
            <pc:sldMk cId="717906752" sldId="256"/>
            <ac:picMk id="6" creationId="{24E0F0A1-7C1E-B6B7-9EF9-199456A5D7CE}"/>
          </ac:picMkLst>
        </pc:picChg>
        <pc:picChg chg="add mod">
          <ac:chgData name="Medrano Gertrudis Graciela" userId="9e07fe8b-fd96-4e69-868a-89f7a2a3feda" providerId="ADAL" clId="{99334C87-9BC7-4832-AF1F-40B808FACC73}" dt="2026-01-31T01:56:39.963" v="7024" actId="1076"/>
          <ac:picMkLst>
            <pc:docMk/>
            <pc:sldMk cId="717906752" sldId="256"/>
            <ac:picMk id="7" creationId="{08371837-B6C3-0634-14EA-802D8619A509}"/>
          </ac:picMkLst>
        </pc:picChg>
        <pc:picChg chg="add del mod">
          <ac:chgData name="Medrano Gertrudis Graciela" userId="9e07fe8b-fd96-4e69-868a-89f7a2a3feda" providerId="ADAL" clId="{99334C87-9BC7-4832-AF1F-40B808FACC73}" dt="2026-01-31T01:38:30.038" v="6906" actId="478"/>
          <ac:picMkLst>
            <pc:docMk/>
            <pc:sldMk cId="717906752" sldId="256"/>
            <ac:picMk id="8" creationId="{4EACE4B9-B79F-E45D-7DD6-A91956C77B8A}"/>
          </ac:picMkLst>
        </pc:picChg>
      </pc:sldChg>
      <pc:sldChg chg="addSp delSp modSp add mod">
        <pc:chgData name="Medrano Gertrudis Graciela" userId="9e07fe8b-fd96-4e69-868a-89f7a2a3feda" providerId="ADAL" clId="{99334C87-9BC7-4832-AF1F-40B808FACC73}" dt="2026-01-31T01:37:52.810" v="6905" actId="962"/>
        <pc:sldMkLst>
          <pc:docMk/>
          <pc:sldMk cId="311369607" sldId="257"/>
        </pc:sldMkLst>
        <pc:spChg chg="add del mod">
          <ac:chgData name="Medrano Gertrudis Graciela" userId="9e07fe8b-fd96-4e69-868a-89f7a2a3feda" providerId="ADAL" clId="{99334C87-9BC7-4832-AF1F-40B808FACC73}" dt="2026-01-31T01:37:51.333" v="6902" actId="478"/>
          <ac:spMkLst>
            <pc:docMk/>
            <pc:sldMk cId="311369607" sldId="257"/>
            <ac:spMk id="3" creationId="{C2E0F714-3110-F824-1D97-FD41A8492DE6}"/>
          </ac:spMkLst>
        </pc:spChg>
        <pc:picChg chg="add mod">
          <ac:chgData name="Medrano Gertrudis Graciela" userId="9e07fe8b-fd96-4e69-868a-89f7a2a3feda" providerId="ADAL" clId="{99334C87-9BC7-4832-AF1F-40B808FACC73}" dt="2026-01-31T01:37:52.810" v="6905" actId="962"/>
          <ac:picMkLst>
            <pc:docMk/>
            <pc:sldMk cId="311369607" sldId="257"/>
            <ac:picMk id="4" creationId="{9E5A0782-9DBB-7691-5739-2D3D9C34FF49}"/>
          </ac:picMkLst>
        </pc:picChg>
        <pc:picChg chg="add del mod">
          <ac:chgData name="Medrano Gertrudis Graciela" userId="9e07fe8b-fd96-4e69-868a-89f7a2a3feda" providerId="ADAL" clId="{99334C87-9BC7-4832-AF1F-40B808FACC73}" dt="2026-01-31T01:37:51.333" v="6902" actId="478"/>
          <ac:picMkLst>
            <pc:docMk/>
            <pc:sldMk cId="311369607" sldId="257"/>
            <ac:picMk id="6" creationId="{F12C00BD-A19D-BEB7-577B-B01D42B9208F}"/>
          </ac:picMkLst>
        </pc:picChg>
        <pc:picChg chg="add del mod">
          <ac:chgData name="Medrano Gertrudis Graciela" userId="9e07fe8b-fd96-4e69-868a-89f7a2a3feda" providerId="ADAL" clId="{99334C87-9BC7-4832-AF1F-40B808FACC73}" dt="2026-01-31T01:37:51.333" v="6902" actId="478"/>
          <ac:picMkLst>
            <pc:docMk/>
            <pc:sldMk cId="311369607" sldId="257"/>
            <ac:picMk id="8" creationId="{D09401F9-B3A9-DE7B-DEC6-168CFA57C47F}"/>
          </ac:picMkLst>
        </pc:picChg>
        <pc:picChg chg="add del mod">
          <ac:chgData name="Medrano Gertrudis Graciela" userId="9e07fe8b-fd96-4e69-868a-89f7a2a3feda" providerId="ADAL" clId="{99334C87-9BC7-4832-AF1F-40B808FACC73}" dt="2026-01-31T01:37:51.333" v="6902" actId="478"/>
          <ac:picMkLst>
            <pc:docMk/>
            <pc:sldMk cId="311369607" sldId="257"/>
            <ac:picMk id="10" creationId="{43A1E132-5762-C3AF-4871-2CE4CC9C0948}"/>
          </ac:picMkLst>
        </pc:picChg>
      </pc:sldChg>
      <pc:sldChg chg="addSp delSp modSp add mod">
        <pc:chgData name="Medrano Gertrudis Graciela" userId="9e07fe8b-fd96-4e69-868a-89f7a2a3feda" providerId="ADAL" clId="{99334C87-9BC7-4832-AF1F-40B808FACC73}" dt="2026-01-31T01:39:05.812" v="6913" actId="962"/>
        <pc:sldMkLst>
          <pc:docMk/>
          <pc:sldMk cId="2360418662" sldId="258"/>
        </pc:sldMkLst>
        <pc:spChg chg="add del mod">
          <ac:chgData name="Medrano Gertrudis Graciela" userId="9e07fe8b-fd96-4e69-868a-89f7a2a3feda" providerId="ADAL" clId="{99334C87-9BC7-4832-AF1F-40B808FACC73}" dt="2026-01-31T01:39:04.208" v="6910" actId="478"/>
          <ac:spMkLst>
            <pc:docMk/>
            <pc:sldMk cId="2360418662" sldId="258"/>
            <ac:spMk id="3" creationId="{8892E65C-DF40-CE13-40E1-1E4FC80760E0}"/>
          </ac:spMkLst>
        </pc:spChg>
        <pc:spChg chg="add del mod">
          <ac:chgData name="Medrano Gertrudis Graciela" userId="9e07fe8b-fd96-4e69-868a-89f7a2a3feda" providerId="ADAL" clId="{99334C87-9BC7-4832-AF1F-40B808FACC73}" dt="2026-01-31T01:39:04.208" v="6910" actId="478"/>
          <ac:spMkLst>
            <pc:docMk/>
            <pc:sldMk cId="2360418662" sldId="258"/>
            <ac:spMk id="4" creationId="{DA2F9EA0-B236-71A5-77F2-EF9EFA0BCCB5}"/>
          </ac:spMkLst>
        </pc:spChg>
        <pc:picChg chg="add mod">
          <ac:chgData name="Medrano Gertrudis Graciela" userId="9e07fe8b-fd96-4e69-868a-89f7a2a3feda" providerId="ADAL" clId="{99334C87-9BC7-4832-AF1F-40B808FACC73}" dt="2026-01-31T01:39:05.812" v="6913" actId="962"/>
          <ac:picMkLst>
            <pc:docMk/>
            <pc:sldMk cId="2360418662" sldId="258"/>
            <ac:picMk id="6" creationId="{0FDA432A-1ECF-5B9A-B86E-64232365AFB3}"/>
          </ac:picMkLst>
        </pc:picChg>
        <pc:picChg chg="add del mod">
          <ac:chgData name="Medrano Gertrudis Graciela" userId="9e07fe8b-fd96-4e69-868a-89f7a2a3feda" providerId="ADAL" clId="{99334C87-9BC7-4832-AF1F-40B808FACC73}" dt="2026-01-31T01:39:04.208" v="6910" actId="478"/>
          <ac:picMkLst>
            <pc:docMk/>
            <pc:sldMk cId="2360418662" sldId="258"/>
            <ac:picMk id="9" creationId="{949B6928-55B6-EFAE-6EAB-E5B2704A63AB}"/>
          </ac:picMkLst>
        </pc:picChg>
      </pc:sldChg>
      <pc:sldChg chg="addSp delSp modSp add mod">
        <pc:chgData name="Medrano Gertrudis Graciela" userId="9e07fe8b-fd96-4e69-868a-89f7a2a3feda" providerId="ADAL" clId="{99334C87-9BC7-4832-AF1F-40B808FACC73}" dt="2026-01-31T01:39:42.136" v="6917" actId="962"/>
        <pc:sldMkLst>
          <pc:docMk/>
          <pc:sldMk cId="751262743" sldId="259"/>
        </pc:sldMkLst>
        <pc:spChg chg="add del mod">
          <ac:chgData name="Medrano Gertrudis Graciela" userId="9e07fe8b-fd96-4e69-868a-89f7a2a3feda" providerId="ADAL" clId="{99334C87-9BC7-4832-AF1F-40B808FACC73}" dt="2026-01-31T01:39:40.434" v="6914" actId="478"/>
          <ac:spMkLst>
            <pc:docMk/>
            <pc:sldMk cId="751262743" sldId="259"/>
            <ac:spMk id="3" creationId="{2B59167D-4A7B-1203-5C16-23E1FAE9E224}"/>
          </ac:spMkLst>
        </pc:spChg>
        <pc:spChg chg="add del mod">
          <ac:chgData name="Medrano Gertrudis Graciela" userId="9e07fe8b-fd96-4e69-868a-89f7a2a3feda" providerId="ADAL" clId="{99334C87-9BC7-4832-AF1F-40B808FACC73}" dt="2026-01-31T01:39:40.434" v="6914" actId="478"/>
          <ac:spMkLst>
            <pc:docMk/>
            <pc:sldMk cId="751262743" sldId="259"/>
            <ac:spMk id="4" creationId="{666DB7B1-A616-BEC4-8681-B6E3C20D4874}"/>
          </ac:spMkLst>
        </pc:spChg>
        <pc:picChg chg="add mod">
          <ac:chgData name="Medrano Gertrudis Graciela" userId="9e07fe8b-fd96-4e69-868a-89f7a2a3feda" providerId="ADAL" clId="{99334C87-9BC7-4832-AF1F-40B808FACC73}" dt="2026-01-31T01:39:42.136" v="6917" actId="962"/>
          <ac:picMkLst>
            <pc:docMk/>
            <pc:sldMk cId="751262743" sldId="259"/>
            <ac:picMk id="6" creationId="{B73F4DF2-0FC8-94C4-EE9C-463A62219A37}"/>
          </ac:picMkLst>
        </pc:picChg>
        <pc:picChg chg="add del mod">
          <ac:chgData name="Medrano Gertrudis Graciela" userId="9e07fe8b-fd96-4e69-868a-89f7a2a3feda" providerId="ADAL" clId="{99334C87-9BC7-4832-AF1F-40B808FACC73}" dt="2026-01-31T01:39:40.434" v="6914" actId="478"/>
          <ac:picMkLst>
            <pc:docMk/>
            <pc:sldMk cId="751262743" sldId="259"/>
            <ac:picMk id="7" creationId="{0B4CBC74-5F71-76D3-3665-527555511929}"/>
          </ac:picMkLst>
        </pc:picChg>
        <pc:picChg chg="add del mod">
          <ac:chgData name="Medrano Gertrudis Graciela" userId="9e07fe8b-fd96-4e69-868a-89f7a2a3feda" providerId="ADAL" clId="{99334C87-9BC7-4832-AF1F-40B808FACC73}" dt="2026-01-31T01:39:40.434" v="6914" actId="478"/>
          <ac:picMkLst>
            <pc:docMk/>
            <pc:sldMk cId="751262743" sldId="259"/>
            <ac:picMk id="9" creationId="{98E4DC4B-6AF9-5742-25CC-E8F1F74B4CA6}"/>
          </ac:picMkLst>
        </pc:picChg>
        <pc:picChg chg="add del mod">
          <ac:chgData name="Medrano Gertrudis Graciela" userId="9e07fe8b-fd96-4e69-868a-89f7a2a3feda" providerId="ADAL" clId="{99334C87-9BC7-4832-AF1F-40B808FACC73}" dt="2026-01-31T01:39:40.434" v="6914" actId="478"/>
          <ac:picMkLst>
            <pc:docMk/>
            <pc:sldMk cId="751262743" sldId="259"/>
            <ac:picMk id="11" creationId="{6AD79EFF-2417-427B-2382-36E91F906008}"/>
          </ac:picMkLst>
        </pc:picChg>
      </pc:sldChg>
      <pc:sldChg chg="addSp delSp modSp add mod">
        <pc:chgData name="Medrano Gertrudis Graciela" userId="9e07fe8b-fd96-4e69-868a-89f7a2a3feda" providerId="ADAL" clId="{99334C87-9BC7-4832-AF1F-40B808FACC73}" dt="2026-01-31T01:45:41.141" v="6969" actId="14100"/>
        <pc:sldMkLst>
          <pc:docMk/>
          <pc:sldMk cId="4280519498" sldId="260"/>
        </pc:sldMkLst>
        <pc:spChg chg="add del mod">
          <ac:chgData name="Medrano Gertrudis Graciela" userId="9e07fe8b-fd96-4e69-868a-89f7a2a3feda" providerId="ADAL" clId="{99334C87-9BC7-4832-AF1F-40B808FACC73}" dt="2026-01-31T01:45:31.352" v="6964" actId="478"/>
          <ac:spMkLst>
            <pc:docMk/>
            <pc:sldMk cId="4280519498" sldId="260"/>
            <ac:spMk id="3" creationId="{5E8A97F3-28C5-0D3F-ADAB-9EF51FB6658D}"/>
          </ac:spMkLst>
        </pc:spChg>
        <pc:picChg chg="add mod">
          <ac:chgData name="Medrano Gertrudis Graciela" userId="9e07fe8b-fd96-4e69-868a-89f7a2a3feda" providerId="ADAL" clId="{99334C87-9BC7-4832-AF1F-40B808FACC73}" dt="2026-01-31T01:45:41.141" v="6969" actId="14100"/>
          <ac:picMkLst>
            <pc:docMk/>
            <pc:sldMk cId="4280519498" sldId="260"/>
            <ac:picMk id="4" creationId="{230E4C63-CE1C-F2AA-3DF7-4F4866D21B80}"/>
          </ac:picMkLst>
        </pc:picChg>
      </pc:sldChg>
      <pc:sldChg chg="addSp delSp modSp add mod ord">
        <pc:chgData name="Medrano Gertrudis Graciela" userId="9e07fe8b-fd96-4e69-868a-89f7a2a3feda" providerId="ADAL" clId="{99334C87-9BC7-4832-AF1F-40B808FACC73}" dt="2026-01-31T01:55:54.582" v="7020" actId="1076"/>
        <pc:sldMkLst>
          <pc:docMk/>
          <pc:sldMk cId="2389949228" sldId="261"/>
        </pc:sldMkLst>
        <pc:spChg chg="add mod">
          <ac:chgData name="Medrano Gertrudis Graciela" userId="9e07fe8b-fd96-4e69-868a-89f7a2a3feda" providerId="ADAL" clId="{99334C87-9BC7-4832-AF1F-40B808FACC73}" dt="2026-01-15T17:28:27.248" v="36" actId="1076"/>
          <ac:spMkLst>
            <pc:docMk/>
            <pc:sldMk cId="2389949228" sldId="261"/>
            <ac:spMk id="2" creationId="{5702CC93-D533-2631-6C44-21B03E3F5DD2}"/>
          </ac:spMkLst>
        </pc:spChg>
        <pc:picChg chg="add del mod">
          <ac:chgData name="Medrano Gertrudis Graciela" userId="9e07fe8b-fd96-4e69-868a-89f7a2a3feda" providerId="ADAL" clId="{99334C87-9BC7-4832-AF1F-40B808FACC73}" dt="2026-01-31T01:37:18.548" v="6898" actId="478"/>
          <ac:picMkLst>
            <pc:docMk/>
            <pc:sldMk cId="2389949228" sldId="261"/>
            <ac:picMk id="4" creationId="{5BD4F818-15B9-29AB-1CD4-2069C07B26DC}"/>
          </ac:picMkLst>
        </pc:picChg>
        <pc:picChg chg="del mod">
          <ac:chgData name="Medrano Gertrudis Graciela" userId="9e07fe8b-fd96-4e69-868a-89f7a2a3feda" providerId="ADAL" clId="{99334C87-9BC7-4832-AF1F-40B808FACC73}" dt="2026-01-31T01:36:33.631" v="6891" actId="478"/>
          <ac:picMkLst>
            <pc:docMk/>
            <pc:sldMk cId="2389949228" sldId="261"/>
            <ac:picMk id="5" creationId="{CA1BF6EE-2272-2C06-16F3-F041DCA4E79B}"/>
          </ac:picMkLst>
        </pc:picChg>
        <pc:picChg chg="add mod">
          <ac:chgData name="Medrano Gertrudis Graciela" userId="9e07fe8b-fd96-4e69-868a-89f7a2a3feda" providerId="ADAL" clId="{99334C87-9BC7-4832-AF1F-40B808FACC73}" dt="2026-01-31T01:55:54.582" v="7020" actId="1076"/>
          <ac:picMkLst>
            <pc:docMk/>
            <pc:sldMk cId="2389949228" sldId="261"/>
            <ac:picMk id="7" creationId="{643F4187-EA57-CAAE-C161-6B1B1514B004}"/>
          </ac:picMkLst>
        </pc:picChg>
        <pc:picChg chg="add del mod">
          <ac:chgData name="Medrano Gertrudis Graciela" userId="9e07fe8b-fd96-4e69-868a-89f7a2a3feda" providerId="ADAL" clId="{99334C87-9BC7-4832-AF1F-40B808FACC73}" dt="2026-01-31T01:36:35.374" v="6892" actId="478"/>
          <ac:picMkLst>
            <pc:docMk/>
            <pc:sldMk cId="2389949228" sldId="261"/>
            <ac:picMk id="10" creationId="{8BAF23A4-C209-00AE-8BCC-5FE433D73A03}"/>
          </ac:picMkLst>
        </pc:picChg>
      </pc:sldChg>
      <pc:sldChg chg="addSp delSp modSp add mod">
        <pc:chgData name="Medrano Gertrudis Graciela" userId="9e07fe8b-fd96-4e69-868a-89f7a2a3feda" providerId="ADAL" clId="{99334C87-9BC7-4832-AF1F-40B808FACC73}" dt="2026-01-31T01:40:20.390" v="6921" actId="962"/>
        <pc:sldMkLst>
          <pc:docMk/>
          <pc:sldMk cId="4056132049" sldId="262"/>
        </pc:sldMkLst>
        <pc:spChg chg="add del mod">
          <ac:chgData name="Medrano Gertrudis Graciela" userId="9e07fe8b-fd96-4e69-868a-89f7a2a3feda" providerId="ADAL" clId="{99334C87-9BC7-4832-AF1F-40B808FACC73}" dt="2026-01-31T01:40:19.195" v="6918" actId="478"/>
          <ac:spMkLst>
            <pc:docMk/>
            <pc:sldMk cId="4056132049" sldId="262"/>
            <ac:spMk id="3" creationId="{42D9AA28-C7EC-298D-CFB0-535DD2878D48}"/>
          </ac:spMkLst>
        </pc:spChg>
        <pc:picChg chg="add del mod">
          <ac:chgData name="Medrano Gertrudis Graciela" userId="9e07fe8b-fd96-4e69-868a-89f7a2a3feda" providerId="ADAL" clId="{99334C87-9BC7-4832-AF1F-40B808FACC73}" dt="2026-01-31T01:40:19.195" v="6918" actId="478"/>
          <ac:picMkLst>
            <pc:docMk/>
            <pc:sldMk cId="4056132049" sldId="262"/>
            <ac:picMk id="2" creationId="{5E897315-471B-1410-D5BD-D61988F87DF3}"/>
          </ac:picMkLst>
        </pc:picChg>
        <pc:picChg chg="add del mod">
          <ac:chgData name="Medrano Gertrudis Graciela" userId="9e07fe8b-fd96-4e69-868a-89f7a2a3feda" providerId="ADAL" clId="{99334C87-9BC7-4832-AF1F-40B808FACC73}" dt="2026-01-31T01:40:19.195" v="6918" actId="478"/>
          <ac:picMkLst>
            <pc:docMk/>
            <pc:sldMk cId="4056132049" sldId="262"/>
            <ac:picMk id="6" creationId="{62FBE8E0-D135-BC16-5BFA-68D14F0A56D4}"/>
          </ac:picMkLst>
        </pc:picChg>
        <pc:picChg chg="add mod">
          <ac:chgData name="Medrano Gertrudis Graciela" userId="9e07fe8b-fd96-4e69-868a-89f7a2a3feda" providerId="ADAL" clId="{99334C87-9BC7-4832-AF1F-40B808FACC73}" dt="2026-01-31T01:40:20.390" v="6921" actId="962"/>
          <ac:picMkLst>
            <pc:docMk/>
            <pc:sldMk cId="4056132049" sldId="262"/>
            <ac:picMk id="7" creationId="{E8D3671E-7635-50B5-D06E-C9803C063DED}"/>
          </ac:picMkLst>
        </pc:picChg>
      </pc:sldChg>
      <pc:sldChg chg="addSp delSp modSp add mod">
        <pc:chgData name="Medrano Gertrudis Graciela" userId="9e07fe8b-fd96-4e69-868a-89f7a2a3feda" providerId="ADAL" clId="{99334C87-9BC7-4832-AF1F-40B808FACC73}" dt="2026-01-31T01:40:54.684" v="6928" actId="962"/>
        <pc:sldMkLst>
          <pc:docMk/>
          <pc:sldMk cId="742506700" sldId="263"/>
        </pc:sldMkLst>
        <pc:spChg chg="add del mod">
          <ac:chgData name="Medrano Gertrudis Graciela" userId="9e07fe8b-fd96-4e69-868a-89f7a2a3feda" providerId="ADAL" clId="{99334C87-9BC7-4832-AF1F-40B808FACC73}" dt="2026-01-31T01:40:53.170" v="6925" actId="478"/>
          <ac:spMkLst>
            <pc:docMk/>
            <pc:sldMk cId="742506700" sldId="263"/>
            <ac:spMk id="2" creationId="{9E71C6B6-866D-C7D3-2250-5E1C269AE846}"/>
          </ac:spMkLst>
        </pc:spChg>
        <pc:spChg chg="add del mod">
          <ac:chgData name="Medrano Gertrudis Graciela" userId="9e07fe8b-fd96-4e69-868a-89f7a2a3feda" providerId="ADAL" clId="{99334C87-9BC7-4832-AF1F-40B808FACC73}" dt="2026-01-31T01:40:49.812" v="6924" actId="478"/>
          <ac:spMkLst>
            <pc:docMk/>
            <pc:sldMk cId="742506700" sldId="263"/>
            <ac:spMk id="3" creationId="{8EBC305C-3F86-F2EE-18F4-C9B28BCE60EA}"/>
          </ac:spMkLst>
        </pc:spChg>
        <pc:picChg chg="add mod">
          <ac:chgData name="Medrano Gertrudis Graciela" userId="9e07fe8b-fd96-4e69-868a-89f7a2a3feda" providerId="ADAL" clId="{99334C87-9BC7-4832-AF1F-40B808FACC73}" dt="2026-01-31T01:40:54.684" v="6928" actId="962"/>
          <ac:picMkLst>
            <pc:docMk/>
            <pc:sldMk cId="742506700" sldId="263"/>
            <ac:picMk id="6" creationId="{14D5D19C-1FB0-7FFC-FBE3-0B23BDFC62EC}"/>
          </ac:picMkLst>
        </pc:picChg>
      </pc:sldChg>
      <pc:sldChg chg="addSp delSp modSp add mod">
        <pc:chgData name="Medrano Gertrudis Graciela" userId="9e07fe8b-fd96-4e69-868a-89f7a2a3feda" providerId="ADAL" clId="{99334C87-9BC7-4832-AF1F-40B808FACC73}" dt="2026-01-31T01:41:21.091" v="6932" actId="962"/>
        <pc:sldMkLst>
          <pc:docMk/>
          <pc:sldMk cId="1171352388" sldId="264"/>
        </pc:sldMkLst>
        <pc:spChg chg="add del mod">
          <ac:chgData name="Medrano Gertrudis Graciela" userId="9e07fe8b-fd96-4e69-868a-89f7a2a3feda" providerId="ADAL" clId="{99334C87-9BC7-4832-AF1F-40B808FACC73}" dt="2026-01-31T01:41:19.949" v="6929" actId="478"/>
          <ac:spMkLst>
            <pc:docMk/>
            <pc:sldMk cId="1171352388" sldId="264"/>
            <ac:spMk id="3" creationId="{6E31F558-221B-E345-968E-215BEAB0EA1D}"/>
          </ac:spMkLst>
        </pc:spChg>
        <pc:picChg chg="add del mod">
          <ac:chgData name="Medrano Gertrudis Graciela" userId="9e07fe8b-fd96-4e69-868a-89f7a2a3feda" providerId="ADAL" clId="{99334C87-9BC7-4832-AF1F-40B808FACC73}" dt="2026-01-31T01:41:19.949" v="6929" actId="478"/>
          <ac:picMkLst>
            <pc:docMk/>
            <pc:sldMk cId="1171352388" sldId="264"/>
            <ac:picMk id="4" creationId="{6A5DC279-882E-2D1B-173C-4BE956CF89DE}"/>
          </ac:picMkLst>
        </pc:picChg>
        <pc:picChg chg="add mod">
          <ac:chgData name="Medrano Gertrudis Graciela" userId="9e07fe8b-fd96-4e69-868a-89f7a2a3feda" providerId="ADAL" clId="{99334C87-9BC7-4832-AF1F-40B808FACC73}" dt="2026-01-31T01:41:21.091" v="6932" actId="962"/>
          <ac:picMkLst>
            <pc:docMk/>
            <pc:sldMk cId="1171352388" sldId="264"/>
            <ac:picMk id="6" creationId="{90DCC6B5-BB31-300E-7A96-04CC8FBF5861}"/>
          </ac:picMkLst>
        </pc:picChg>
        <pc:picChg chg="add del mod">
          <ac:chgData name="Medrano Gertrudis Graciela" userId="9e07fe8b-fd96-4e69-868a-89f7a2a3feda" providerId="ADAL" clId="{99334C87-9BC7-4832-AF1F-40B808FACC73}" dt="2026-01-31T01:41:19.949" v="6929" actId="478"/>
          <ac:picMkLst>
            <pc:docMk/>
            <pc:sldMk cId="1171352388" sldId="264"/>
            <ac:picMk id="7" creationId="{C7A407DF-0AED-9A77-A0ED-58772A9815C3}"/>
          </ac:picMkLst>
        </pc:picChg>
      </pc:sldChg>
      <pc:sldChg chg="addSp delSp modSp add mod">
        <pc:chgData name="Medrano Gertrudis Graciela" userId="9e07fe8b-fd96-4e69-868a-89f7a2a3feda" providerId="ADAL" clId="{99334C87-9BC7-4832-AF1F-40B808FACC73}" dt="2026-01-31T01:42:11.060" v="6942" actId="962"/>
        <pc:sldMkLst>
          <pc:docMk/>
          <pc:sldMk cId="2585640569" sldId="265"/>
        </pc:sldMkLst>
        <pc:spChg chg="add del mod">
          <ac:chgData name="Medrano Gertrudis Graciela" userId="9e07fe8b-fd96-4e69-868a-89f7a2a3feda" providerId="ADAL" clId="{99334C87-9BC7-4832-AF1F-40B808FACC73}" dt="2026-01-31T01:42:09.729" v="6939" actId="478"/>
          <ac:spMkLst>
            <pc:docMk/>
            <pc:sldMk cId="2585640569" sldId="265"/>
            <ac:spMk id="3" creationId="{A1730102-4651-ECCF-2209-FA369548DA6B}"/>
          </ac:spMkLst>
        </pc:spChg>
        <pc:picChg chg="add del mod">
          <ac:chgData name="Medrano Gertrudis Graciela" userId="9e07fe8b-fd96-4e69-868a-89f7a2a3feda" providerId="ADAL" clId="{99334C87-9BC7-4832-AF1F-40B808FACC73}" dt="2026-01-31T01:42:09.729" v="6939" actId="478"/>
          <ac:picMkLst>
            <pc:docMk/>
            <pc:sldMk cId="2585640569" sldId="265"/>
            <ac:picMk id="4" creationId="{1245B140-701D-71A8-07FD-71CEBE9A1104}"/>
          </ac:picMkLst>
        </pc:picChg>
        <pc:picChg chg="add del mod">
          <ac:chgData name="Medrano Gertrudis Graciela" userId="9e07fe8b-fd96-4e69-868a-89f7a2a3feda" providerId="ADAL" clId="{99334C87-9BC7-4832-AF1F-40B808FACC73}" dt="2026-01-31T01:42:04.902" v="6937" actId="22"/>
          <ac:picMkLst>
            <pc:docMk/>
            <pc:sldMk cId="2585640569" sldId="265"/>
            <ac:picMk id="6" creationId="{ED443B64-7053-4463-C9CF-099A67033DE6}"/>
          </ac:picMkLst>
        </pc:picChg>
        <pc:picChg chg="add del mod">
          <ac:chgData name="Medrano Gertrudis Graciela" userId="9e07fe8b-fd96-4e69-868a-89f7a2a3feda" providerId="ADAL" clId="{99334C87-9BC7-4832-AF1F-40B808FACC73}" dt="2026-01-31T01:42:09.729" v="6939" actId="478"/>
          <ac:picMkLst>
            <pc:docMk/>
            <pc:sldMk cId="2585640569" sldId="265"/>
            <ac:picMk id="7" creationId="{F951139F-61C5-3A46-B211-A4039AB3BC7C}"/>
          </ac:picMkLst>
        </pc:picChg>
        <pc:picChg chg="add del mod">
          <ac:chgData name="Medrano Gertrudis Graciela" userId="9e07fe8b-fd96-4e69-868a-89f7a2a3feda" providerId="ADAL" clId="{99334C87-9BC7-4832-AF1F-40B808FACC73}" dt="2026-01-31T01:42:09.729" v="6939" actId="478"/>
          <ac:picMkLst>
            <pc:docMk/>
            <pc:sldMk cId="2585640569" sldId="265"/>
            <ac:picMk id="9" creationId="{B4BD3FDB-CA05-7D9A-8779-3F96B043E271}"/>
          </ac:picMkLst>
        </pc:picChg>
        <pc:picChg chg="add mod">
          <ac:chgData name="Medrano Gertrudis Graciela" userId="9e07fe8b-fd96-4e69-868a-89f7a2a3feda" providerId="ADAL" clId="{99334C87-9BC7-4832-AF1F-40B808FACC73}" dt="2026-01-31T01:42:11.060" v="6942" actId="962"/>
          <ac:picMkLst>
            <pc:docMk/>
            <pc:sldMk cId="2585640569" sldId="265"/>
            <ac:picMk id="10" creationId="{2E0D53F7-E2C8-3A25-BC99-BFFEE3DFFE8E}"/>
          </ac:picMkLst>
        </pc:picChg>
      </pc:sldChg>
      <pc:sldChg chg="addSp delSp modSp add mod">
        <pc:chgData name="Medrano Gertrudis Graciela" userId="9e07fe8b-fd96-4e69-868a-89f7a2a3feda" providerId="ADAL" clId="{99334C87-9BC7-4832-AF1F-40B808FACC73}" dt="2026-01-31T01:43:13.086" v="6955" actId="962"/>
        <pc:sldMkLst>
          <pc:docMk/>
          <pc:sldMk cId="351178508" sldId="266"/>
        </pc:sldMkLst>
        <pc:spChg chg="add del mod">
          <ac:chgData name="Medrano Gertrudis Graciela" userId="9e07fe8b-fd96-4e69-868a-89f7a2a3feda" providerId="ADAL" clId="{99334C87-9BC7-4832-AF1F-40B808FACC73}" dt="2026-01-31T01:42:47.057" v="6943" actId="478"/>
          <ac:spMkLst>
            <pc:docMk/>
            <pc:sldMk cId="351178508" sldId="266"/>
            <ac:spMk id="3" creationId="{891B2753-657E-69FD-BE26-DD4D579C02DA}"/>
          </ac:spMkLst>
        </pc:spChg>
        <pc:spChg chg="add del mod">
          <ac:chgData name="Medrano Gertrudis Graciela" userId="9e07fe8b-fd96-4e69-868a-89f7a2a3feda" providerId="ADAL" clId="{99334C87-9BC7-4832-AF1F-40B808FACC73}" dt="2026-01-31T01:43:11.566" v="6952" actId="478"/>
          <ac:spMkLst>
            <pc:docMk/>
            <pc:sldMk cId="351178508" sldId="266"/>
            <ac:spMk id="4" creationId="{B2A3443C-45EB-F8A9-C539-6BFE468B0939}"/>
          </ac:spMkLst>
        </pc:spChg>
        <pc:spChg chg="add del mod">
          <ac:chgData name="Medrano Gertrudis Graciela" userId="9e07fe8b-fd96-4e69-868a-89f7a2a3feda" providerId="ADAL" clId="{99334C87-9BC7-4832-AF1F-40B808FACC73}" dt="2026-01-31T01:42:52.857" v="6945" actId="478"/>
          <ac:spMkLst>
            <pc:docMk/>
            <pc:sldMk cId="351178508" sldId="266"/>
            <ac:spMk id="6" creationId="{28FC8367-68C5-A9AE-DF4A-87AEBE008974}"/>
          </ac:spMkLst>
        </pc:spChg>
        <pc:picChg chg="mod">
          <ac:chgData name="Medrano Gertrudis Graciela" userId="9e07fe8b-fd96-4e69-868a-89f7a2a3feda" providerId="ADAL" clId="{99334C87-9BC7-4832-AF1F-40B808FACC73}" dt="2026-01-21T03:12:57.947" v="5715" actId="1076"/>
          <ac:picMkLst>
            <pc:docMk/>
            <pc:sldMk cId="351178508" sldId="266"/>
            <ac:picMk id="5" creationId="{1EA9EDE2-F396-9BF2-DBFE-B08C560E57AB}"/>
          </ac:picMkLst>
        </pc:picChg>
        <pc:picChg chg="add del mod">
          <ac:chgData name="Medrano Gertrudis Graciela" userId="9e07fe8b-fd96-4e69-868a-89f7a2a3feda" providerId="ADAL" clId="{99334C87-9BC7-4832-AF1F-40B808FACC73}" dt="2026-01-31T01:43:08.486" v="6950" actId="22"/>
          <ac:picMkLst>
            <pc:docMk/>
            <pc:sldMk cId="351178508" sldId="266"/>
            <ac:picMk id="7" creationId="{EA9F6E89-3B21-91B5-86FA-0A09A82C42CB}"/>
          </ac:picMkLst>
        </pc:picChg>
        <pc:picChg chg="add mod">
          <ac:chgData name="Medrano Gertrudis Graciela" userId="9e07fe8b-fd96-4e69-868a-89f7a2a3feda" providerId="ADAL" clId="{99334C87-9BC7-4832-AF1F-40B808FACC73}" dt="2026-01-31T01:43:13.086" v="6955" actId="962"/>
          <ac:picMkLst>
            <pc:docMk/>
            <pc:sldMk cId="351178508" sldId="266"/>
            <ac:picMk id="9" creationId="{3B635ED2-4A5E-7F84-080C-D4A27710AB61}"/>
          </ac:picMkLst>
        </pc:picChg>
      </pc:sldChg>
      <pc:sldChg chg="addSp delSp modSp add mod">
        <pc:chgData name="Medrano Gertrudis Graciela" userId="9e07fe8b-fd96-4e69-868a-89f7a2a3feda" providerId="ADAL" clId="{99334C87-9BC7-4832-AF1F-40B808FACC73}" dt="2026-01-31T01:43:37.588" v="6959" actId="962"/>
        <pc:sldMkLst>
          <pc:docMk/>
          <pc:sldMk cId="3391744145" sldId="267"/>
        </pc:sldMkLst>
        <pc:spChg chg="add del mod">
          <ac:chgData name="Medrano Gertrudis Graciela" userId="9e07fe8b-fd96-4e69-868a-89f7a2a3feda" providerId="ADAL" clId="{99334C87-9BC7-4832-AF1F-40B808FACC73}" dt="2026-01-31T01:43:36.097" v="6956" actId="478"/>
          <ac:spMkLst>
            <pc:docMk/>
            <pc:sldMk cId="3391744145" sldId="267"/>
            <ac:spMk id="3" creationId="{564B05D3-2564-3621-B5C4-CA1EE629A4B2}"/>
          </ac:spMkLst>
        </pc:spChg>
        <pc:picChg chg="add mod">
          <ac:chgData name="Medrano Gertrudis Graciela" userId="9e07fe8b-fd96-4e69-868a-89f7a2a3feda" providerId="ADAL" clId="{99334C87-9BC7-4832-AF1F-40B808FACC73}" dt="2026-01-31T01:43:37.588" v="6959" actId="962"/>
          <ac:picMkLst>
            <pc:docMk/>
            <pc:sldMk cId="3391744145" sldId="267"/>
            <ac:picMk id="4" creationId="{E4018221-7559-F224-1BC0-9E90D2827D67}"/>
          </ac:picMkLst>
        </pc:picChg>
      </pc:sldChg>
      <pc:sldChg chg="addSp delSp modSp add mod">
        <pc:chgData name="Medrano Gertrudis Graciela" userId="9e07fe8b-fd96-4e69-868a-89f7a2a3feda" providerId="ADAL" clId="{99334C87-9BC7-4832-AF1F-40B808FACC73}" dt="2026-01-31T01:44:04.552" v="6963" actId="962"/>
        <pc:sldMkLst>
          <pc:docMk/>
          <pc:sldMk cId="933181493" sldId="268"/>
        </pc:sldMkLst>
        <pc:spChg chg="add del mod">
          <ac:chgData name="Medrano Gertrudis Graciela" userId="9e07fe8b-fd96-4e69-868a-89f7a2a3feda" providerId="ADAL" clId="{99334C87-9BC7-4832-AF1F-40B808FACC73}" dt="2026-01-31T01:44:03.259" v="6960" actId="478"/>
          <ac:spMkLst>
            <pc:docMk/>
            <pc:sldMk cId="933181493" sldId="268"/>
            <ac:spMk id="3" creationId="{B30B2964-E542-0AA0-C6E9-4483CAD4F64B}"/>
          </ac:spMkLst>
        </pc:spChg>
        <pc:picChg chg="add mod">
          <ac:chgData name="Medrano Gertrudis Graciela" userId="9e07fe8b-fd96-4e69-868a-89f7a2a3feda" providerId="ADAL" clId="{99334C87-9BC7-4832-AF1F-40B808FACC73}" dt="2026-01-31T01:44:04.552" v="6963" actId="962"/>
          <ac:picMkLst>
            <pc:docMk/>
            <pc:sldMk cId="933181493" sldId="268"/>
            <ac:picMk id="4" creationId="{C55C2A73-65CC-6320-3535-3411C3EA9333}"/>
          </ac:picMkLst>
        </pc:picChg>
      </pc:sldChg>
      <pc:sldChg chg="addSp delSp modSp add mod">
        <pc:chgData name="Medrano Gertrudis Graciela" userId="9e07fe8b-fd96-4e69-868a-89f7a2a3feda" providerId="ADAL" clId="{99334C87-9BC7-4832-AF1F-40B808FACC73}" dt="2026-01-31T01:46:09.412" v="6973" actId="962"/>
        <pc:sldMkLst>
          <pc:docMk/>
          <pc:sldMk cId="1318635716" sldId="269"/>
        </pc:sldMkLst>
        <pc:spChg chg="add del mod">
          <ac:chgData name="Medrano Gertrudis Graciela" userId="9e07fe8b-fd96-4e69-868a-89f7a2a3feda" providerId="ADAL" clId="{99334C87-9BC7-4832-AF1F-40B808FACC73}" dt="2026-01-31T01:46:07.806" v="6970" actId="478"/>
          <ac:spMkLst>
            <pc:docMk/>
            <pc:sldMk cId="1318635716" sldId="269"/>
            <ac:spMk id="3" creationId="{0DD47D51-2173-B513-44E2-B64CF61627C1}"/>
          </ac:spMkLst>
        </pc:spChg>
        <pc:picChg chg="add mod">
          <ac:chgData name="Medrano Gertrudis Graciela" userId="9e07fe8b-fd96-4e69-868a-89f7a2a3feda" providerId="ADAL" clId="{99334C87-9BC7-4832-AF1F-40B808FACC73}" dt="2026-01-31T01:46:09.412" v="6973" actId="962"/>
          <ac:picMkLst>
            <pc:docMk/>
            <pc:sldMk cId="1318635716" sldId="269"/>
            <ac:picMk id="4" creationId="{E5246ACD-A13F-739C-3A3B-9752DCCD39C0}"/>
          </ac:picMkLst>
        </pc:picChg>
      </pc:sldChg>
      <pc:sldChg chg="addSp delSp modSp add mod">
        <pc:chgData name="Medrano Gertrudis Graciela" userId="9e07fe8b-fd96-4e69-868a-89f7a2a3feda" providerId="ADAL" clId="{99334C87-9BC7-4832-AF1F-40B808FACC73}" dt="2026-01-31T01:50:24.734" v="7014" actId="962"/>
        <pc:sldMkLst>
          <pc:docMk/>
          <pc:sldMk cId="1516669293" sldId="270"/>
        </pc:sldMkLst>
        <pc:spChg chg="add del mod">
          <ac:chgData name="Medrano Gertrudis Graciela" userId="9e07fe8b-fd96-4e69-868a-89f7a2a3feda" providerId="ADAL" clId="{99334C87-9BC7-4832-AF1F-40B808FACC73}" dt="2026-01-31T01:50:23.758" v="7011" actId="478"/>
          <ac:spMkLst>
            <pc:docMk/>
            <pc:sldMk cId="1516669293" sldId="270"/>
            <ac:spMk id="3" creationId="{29C93F6B-96C8-0489-A2A1-5F09614DAAA7}"/>
          </ac:spMkLst>
        </pc:spChg>
        <pc:picChg chg="add mod">
          <ac:chgData name="Medrano Gertrudis Graciela" userId="9e07fe8b-fd96-4e69-868a-89f7a2a3feda" providerId="ADAL" clId="{99334C87-9BC7-4832-AF1F-40B808FACC73}" dt="2026-01-31T01:50:24.734" v="7014" actId="962"/>
          <ac:picMkLst>
            <pc:docMk/>
            <pc:sldMk cId="1516669293" sldId="270"/>
            <ac:picMk id="4" creationId="{B66598D5-B2FC-EF03-3C97-56EEF81F6D0F}"/>
          </ac:picMkLst>
        </pc:picChg>
      </pc:sldChg>
      <pc:sldChg chg="addSp delSp modSp add mod">
        <pc:chgData name="Medrano Gertrudis Graciela" userId="9e07fe8b-fd96-4e69-868a-89f7a2a3feda" providerId="ADAL" clId="{99334C87-9BC7-4832-AF1F-40B808FACC73}" dt="2026-01-31T01:46:38.342" v="6977" actId="962"/>
        <pc:sldMkLst>
          <pc:docMk/>
          <pc:sldMk cId="2178922063" sldId="271"/>
        </pc:sldMkLst>
        <pc:spChg chg="add del mod">
          <ac:chgData name="Medrano Gertrudis Graciela" userId="9e07fe8b-fd96-4e69-868a-89f7a2a3feda" providerId="ADAL" clId="{99334C87-9BC7-4832-AF1F-40B808FACC73}" dt="2026-01-31T01:46:36.570" v="6974" actId="478"/>
          <ac:spMkLst>
            <pc:docMk/>
            <pc:sldMk cId="2178922063" sldId="271"/>
            <ac:spMk id="3" creationId="{4931A9C4-6A0F-1A2B-D982-53E5259B39AE}"/>
          </ac:spMkLst>
        </pc:spChg>
        <pc:picChg chg="add mod">
          <ac:chgData name="Medrano Gertrudis Graciela" userId="9e07fe8b-fd96-4e69-868a-89f7a2a3feda" providerId="ADAL" clId="{99334C87-9BC7-4832-AF1F-40B808FACC73}" dt="2026-01-31T01:46:38.342" v="6977" actId="962"/>
          <ac:picMkLst>
            <pc:docMk/>
            <pc:sldMk cId="2178922063" sldId="271"/>
            <ac:picMk id="4" creationId="{94DF34C6-5027-504B-3447-1193A0BC192A}"/>
          </ac:picMkLst>
        </pc:picChg>
      </pc:sldChg>
      <pc:sldChg chg="addSp delSp modSp add mod">
        <pc:chgData name="Medrano Gertrudis Graciela" userId="9e07fe8b-fd96-4e69-868a-89f7a2a3feda" providerId="ADAL" clId="{99334C87-9BC7-4832-AF1F-40B808FACC73}" dt="2026-01-31T01:47:02.760" v="6982" actId="1035"/>
        <pc:sldMkLst>
          <pc:docMk/>
          <pc:sldMk cId="2545026090" sldId="272"/>
        </pc:sldMkLst>
        <pc:spChg chg="add del mod">
          <ac:chgData name="Medrano Gertrudis Graciela" userId="9e07fe8b-fd96-4e69-868a-89f7a2a3feda" providerId="ADAL" clId="{99334C87-9BC7-4832-AF1F-40B808FACC73}" dt="2026-01-31T01:46:58.203" v="6978" actId="478"/>
          <ac:spMkLst>
            <pc:docMk/>
            <pc:sldMk cId="2545026090" sldId="272"/>
            <ac:spMk id="3" creationId="{9B9A0374-F924-2640-B134-4C10C5422A69}"/>
          </ac:spMkLst>
        </pc:spChg>
        <pc:picChg chg="add mod">
          <ac:chgData name="Medrano Gertrudis Graciela" userId="9e07fe8b-fd96-4e69-868a-89f7a2a3feda" providerId="ADAL" clId="{99334C87-9BC7-4832-AF1F-40B808FACC73}" dt="2026-01-31T01:47:02.760" v="6982" actId="1035"/>
          <ac:picMkLst>
            <pc:docMk/>
            <pc:sldMk cId="2545026090" sldId="272"/>
            <ac:picMk id="4" creationId="{9E8DE4C4-B13C-7D16-26B7-2EA2933F8B0F}"/>
          </ac:picMkLst>
        </pc:picChg>
      </pc:sldChg>
      <pc:sldChg chg="addSp delSp modSp add mod">
        <pc:chgData name="Medrano Gertrudis Graciela" userId="9e07fe8b-fd96-4e69-868a-89f7a2a3feda" providerId="ADAL" clId="{99334C87-9BC7-4832-AF1F-40B808FACC73}" dt="2026-01-31T01:47:25.954" v="6986" actId="962"/>
        <pc:sldMkLst>
          <pc:docMk/>
          <pc:sldMk cId="4124330565" sldId="273"/>
        </pc:sldMkLst>
        <pc:spChg chg="add del mod">
          <ac:chgData name="Medrano Gertrudis Graciela" userId="9e07fe8b-fd96-4e69-868a-89f7a2a3feda" providerId="ADAL" clId="{99334C87-9BC7-4832-AF1F-40B808FACC73}" dt="2026-01-31T01:47:24.463" v="6983" actId="478"/>
          <ac:spMkLst>
            <pc:docMk/>
            <pc:sldMk cId="4124330565" sldId="273"/>
            <ac:spMk id="3" creationId="{44F93A33-ED15-B7AA-682A-40A003234F45}"/>
          </ac:spMkLst>
        </pc:spChg>
        <pc:picChg chg="add mod">
          <ac:chgData name="Medrano Gertrudis Graciela" userId="9e07fe8b-fd96-4e69-868a-89f7a2a3feda" providerId="ADAL" clId="{99334C87-9BC7-4832-AF1F-40B808FACC73}" dt="2026-01-31T01:47:25.954" v="6986" actId="962"/>
          <ac:picMkLst>
            <pc:docMk/>
            <pc:sldMk cId="4124330565" sldId="273"/>
            <ac:picMk id="4" creationId="{4473C467-D6EF-5D53-7D30-CB42CB626A5F}"/>
          </ac:picMkLst>
        </pc:picChg>
      </pc:sldChg>
      <pc:sldChg chg="addSp delSp modSp add mod">
        <pc:chgData name="Medrano Gertrudis Graciela" userId="9e07fe8b-fd96-4e69-868a-89f7a2a3feda" providerId="ADAL" clId="{99334C87-9BC7-4832-AF1F-40B808FACC73}" dt="2026-01-31T01:47:51.903" v="6990" actId="962"/>
        <pc:sldMkLst>
          <pc:docMk/>
          <pc:sldMk cId="799072554" sldId="274"/>
        </pc:sldMkLst>
        <pc:spChg chg="add del mod">
          <ac:chgData name="Medrano Gertrudis Graciela" userId="9e07fe8b-fd96-4e69-868a-89f7a2a3feda" providerId="ADAL" clId="{99334C87-9BC7-4832-AF1F-40B808FACC73}" dt="2026-01-31T01:47:50.524" v="6987" actId="478"/>
          <ac:spMkLst>
            <pc:docMk/>
            <pc:sldMk cId="799072554" sldId="274"/>
            <ac:spMk id="3" creationId="{6663D6CD-4063-C3D6-3D5B-1553D3838FCF}"/>
          </ac:spMkLst>
        </pc:spChg>
        <pc:picChg chg="add mod">
          <ac:chgData name="Medrano Gertrudis Graciela" userId="9e07fe8b-fd96-4e69-868a-89f7a2a3feda" providerId="ADAL" clId="{99334C87-9BC7-4832-AF1F-40B808FACC73}" dt="2026-01-31T01:47:51.903" v="6990" actId="962"/>
          <ac:picMkLst>
            <pc:docMk/>
            <pc:sldMk cId="799072554" sldId="274"/>
            <ac:picMk id="4" creationId="{22612756-221A-59CD-D11C-7D0FDB606FFF}"/>
          </ac:picMkLst>
        </pc:picChg>
      </pc:sldChg>
      <pc:sldChg chg="addSp delSp modSp add mod">
        <pc:chgData name="Medrano Gertrudis Graciela" userId="9e07fe8b-fd96-4e69-868a-89f7a2a3feda" providerId="ADAL" clId="{99334C87-9BC7-4832-AF1F-40B808FACC73}" dt="2026-01-31T01:48:20.110" v="6994" actId="962"/>
        <pc:sldMkLst>
          <pc:docMk/>
          <pc:sldMk cId="327141720" sldId="275"/>
        </pc:sldMkLst>
        <pc:spChg chg="add del mod">
          <ac:chgData name="Medrano Gertrudis Graciela" userId="9e07fe8b-fd96-4e69-868a-89f7a2a3feda" providerId="ADAL" clId="{99334C87-9BC7-4832-AF1F-40B808FACC73}" dt="2026-01-31T01:48:18.552" v="6991" actId="478"/>
          <ac:spMkLst>
            <pc:docMk/>
            <pc:sldMk cId="327141720" sldId="275"/>
            <ac:spMk id="3" creationId="{49CDA6EA-90D5-9AB1-EB09-695291634146}"/>
          </ac:spMkLst>
        </pc:spChg>
        <pc:picChg chg="add mod">
          <ac:chgData name="Medrano Gertrudis Graciela" userId="9e07fe8b-fd96-4e69-868a-89f7a2a3feda" providerId="ADAL" clId="{99334C87-9BC7-4832-AF1F-40B808FACC73}" dt="2026-01-31T01:48:20.110" v="6994" actId="962"/>
          <ac:picMkLst>
            <pc:docMk/>
            <pc:sldMk cId="327141720" sldId="275"/>
            <ac:picMk id="4" creationId="{66B9ACBC-3FEC-1A25-DAC9-E1FFD9FC992F}"/>
          </ac:picMkLst>
        </pc:picChg>
      </pc:sldChg>
      <pc:sldChg chg="addSp delSp modSp add mod">
        <pc:chgData name="Medrano Gertrudis Graciela" userId="9e07fe8b-fd96-4e69-868a-89f7a2a3feda" providerId="ADAL" clId="{99334C87-9BC7-4832-AF1F-40B808FACC73}" dt="2026-01-31T01:48:45.151" v="6998" actId="962"/>
        <pc:sldMkLst>
          <pc:docMk/>
          <pc:sldMk cId="989260733" sldId="276"/>
        </pc:sldMkLst>
        <pc:spChg chg="add del mod">
          <ac:chgData name="Medrano Gertrudis Graciela" userId="9e07fe8b-fd96-4e69-868a-89f7a2a3feda" providerId="ADAL" clId="{99334C87-9BC7-4832-AF1F-40B808FACC73}" dt="2026-01-31T01:48:43.139" v="6995" actId="478"/>
          <ac:spMkLst>
            <pc:docMk/>
            <pc:sldMk cId="989260733" sldId="276"/>
            <ac:spMk id="3" creationId="{4CE03E61-F7D5-28E6-148A-F49D15C8B747}"/>
          </ac:spMkLst>
        </pc:spChg>
        <pc:picChg chg="add mod">
          <ac:chgData name="Medrano Gertrudis Graciela" userId="9e07fe8b-fd96-4e69-868a-89f7a2a3feda" providerId="ADAL" clId="{99334C87-9BC7-4832-AF1F-40B808FACC73}" dt="2026-01-31T01:48:45.151" v="6998" actId="962"/>
          <ac:picMkLst>
            <pc:docMk/>
            <pc:sldMk cId="989260733" sldId="276"/>
            <ac:picMk id="4" creationId="{27E5EE22-80F3-FB62-01C4-E574886C1FA6}"/>
          </ac:picMkLst>
        </pc:picChg>
      </pc:sldChg>
      <pc:sldChg chg="addSp delSp modSp add mod">
        <pc:chgData name="Medrano Gertrudis Graciela" userId="9e07fe8b-fd96-4e69-868a-89f7a2a3feda" providerId="ADAL" clId="{99334C87-9BC7-4832-AF1F-40B808FACC73}" dt="2026-01-31T01:49:09.605" v="7002" actId="962"/>
        <pc:sldMkLst>
          <pc:docMk/>
          <pc:sldMk cId="2655285527" sldId="277"/>
        </pc:sldMkLst>
        <pc:spChg chg="add del mod">
          <ac:chgData name="Medrano Gertrudis Graciela" userId="9e07fe8b-fd96-4e69-868a-89f7a2a3feda" providerId="ADAL" clId="{99334C87-9BC7-4832-AF1F-40B808FACC73}" dt="2026-01-31T01:49:08.338" v="6999" actId="478"/>
          <ac:spMkLst>
            <pc:docMk/>
            <pc:sldMk cId="2655285527" sldId="277"/>
            <ac:spMk id="3" creationId="{E2150F6A-A684-81D1-0AB7-500B7C15D402}"/>
          </ac:spMkLst>
        </pc:spChg>
        <pc:picChg chg="add mod">
          <ac:chgData name="Medrano Gertrudis Graciela" userId="9e07fe8b-fd96-4e69-868a-89f7a2a3feda" providerId="ADAL" clId="{99334C87-9BC7-4832-AF1F-40B808FACC73}" dt="2026-01-31T01:49:09.605" v="7002" actId="962"/>
          <ac:picMkLst>
            <pc:docMk/>
            <pc:sldMk cId="2655285527" sldId="277"/>
            <ac:picMk id="4" creationId="{B069E8DD-807B-1446-CE5A-AFB20880FDBC}"/>
          </ac:picMkLst>
        </pc:picChg>
        <pc:picChg chg="mod">
          <ac:chgData name="Medrano Gertrudis Graciela" userId="9e07fe8b-fd96-4e69-868a-89f7a2a3feda" providerId="ADAL" clId="{99334C87-9BC7-4832-AF1F-40B808FACC73}" dt="2026-01-21T02:28:07.904" v="5346" actId="1076"/>
          <ac:picMkLst>
            <pc:docMk/>
            <pc:sldMk cId="2655285527" sldId="277"/>
            <ac:picMk id="5" creationId="{4C8ECDD5-5386-5D14-82B2-3583298992E9}"/>
          </ac:picMkLst>
        </pc:picChg>
      </pc:sldChg>
      <pc:sldChg chg="addSp delSp modSp add mod">
        <pc:chgData name="Medrano Gertrudis Graciela" userId="9e07fe8b-fd96-4e69-868a-89f7a2a3feda" providerId="ADAL" clId="{99334C87-9BC7-4832-AF1F-40B808FACC73}" dt="2026-01-31T01:49:39.501" v="7006" actId="962"/>
        <pc:sldMkLst>
          <pc:docMk/>
          <pc:sldMk cId="3439451671" sldId="278"/>
        </pc:sldMkLst>
        <pc:spChg chg="add del mod">
          <ac:chgData name="Medrano Gertrudis Graciela" userId="9e07fe8b-fd96-4e69-868a-89f7a2a3feda" providerId="ADAL" clId="{99334C87-9BC7-4832-AF1F-40B808FACC73}" dt="2026-01-31T01:49:38.454" v="7003" actId="478"/>
          <ac:spMkLst>
            <pc:docMk/>
            <pc:sldMk cId="3439451671" sldId="278"/>
            <ac:spMk id="3" creationId="{A1ABD2A1-C38B-61BD-6A0B-1F136F6609EB}"/>
          </ac:spMkLst>
        </pc:spChg>
        <pc:picChg chg="add mod">
          <ac:chgData name="Medrano Gertrudis Graciela" userId="9e07fe8b-fd96-4e69-868a-89f7a2a3feda" providerId="ADAL" clId="{99334C87-9BC7-4832-AF1F-40B808FACC73}" dt="2026-01-31T01:49:39.501" v="7006" actId="962"/>
          <ac:picMkLst>
            <pc:docMk/>
            <pc:sldMk cId="3439451671" sldId="278"/>
            <ac:picMk id="4" creationId="{1CF9E40E-1130-48E5-BE1B-E648F0F61BA4}"/>
          </ac:picMkLst>
        </pc:picChg>
        <pc:picChg chg="mod">
          <ac:chgData name="Medrano Gertrudis Graciela" userId="9e07fe8b-fd96-4e69-868a-89f7a2a3feda" providerId="ADAL" clId="{99334C87-9BC7-4832-AF1F-40B808FACC73}" dt="2026-01-21T02:12:36.213" v="4766" actId="1035"/>
          <ac:picMkLst>
            <pc:docMk/>
            <pc:sldMk cId="3439451671" sldId="278"/>
            <ac:picMk id="5" creationId="{F15ABD11-46EC-DBD9-E779-85C6768654E2}"/>
          </ac:picMkLst>
        </pc:picChg>
      </pc:sldChg>
      <pc:sldChg chg="addSp delSp modSp add mod">
        <pc:chgData name="Medrano Gertrudis Graciela" userId="9e07fe8b-fd96-4e69-868a-89f7a2a3feda" providerId="ADAL" clId="{99334C87-9BC7-4832-AF1F-40B808FACC73}" dt="2026-01-31T01:50:03.857" v="7010" actId="962"/>
        <pc:sldMkLst>
          <pc:docMk/>
          <pc:sldMk cId="2602027503" sldId="279"/>
        </pc:sldMkLst>
        <pc:spChg chg="del mod">
          <ac:chgData name="Medrano Gertrudis Graciela" userId="9e07fe8b-fd96-4e69-868a-89f7a2a3feda" providerId="ADAL" clId="{99334C87-9BC7-4832-AF1F-40B808FACC73}" dt="2026-01-31T01:50:02.661" v="7007" actId="478"/>
          <ac:spMkLst>
            <pc:docMk/>
            <pc:sldMk cId="2602027503" sldId="279"/>
            <ac:spMk id="3" creationId="{C25AD3B2-1B83-7E92-EA72-DC6D927975CC}"/>
          </ac:spMkLst>
        </pc:spChg>
        <pc:picChg chg="add mod">
          <ac:chgData name="Medrano Gertrudis Graciela" userId="9e07fe8b-fd96-4e69-868a-89f7a2a3feda" providerId="ADAL" clId="{99334C87-9BC7-4832-AF1F-40B808FACC73}" dt="2026-01-31T01:50:03.857" v="7010" actId="962"/>
          <ac:picMkLst>
            <pc:docMk/>
            <pc:sldMk cId="2602027503" sldId="279"/>
            <ac:picMk id="4" creationId="{862A8B79-A79F-1DB6-8D38-C4971718A39A}"/>
          </ac:picMkLst>
        </pc:picChg>
      </pc:sldChg>
      <pc:sldChg chg="addSp delSp modSp new mod">
        <pc:chgData name="Medrano Gertrudis Graciela" userId="9e07fe8b-fd96-4e69-868a-89f7a2a3feda" providerId="ADAL" clId="{99334C87-9BC7-4832-AF1F-40B808FACC73}" dt="2026-01-31T01:50:54.753" v="7019" actId="962"/>
        <pc:sldMkLst>
          <pc:docMk/>
          <pc:sldMk cId="3823014582" sldId="280"/>
        </pc:sldMkLst>
        <pc:spChg chg="add mod">
          <ac:chgData name="Medrano Gertrudis Graciela" userId="9e07fe8b-fd96-4e69-868a-89f7a2a3feda" providerId="ADAL" clId="{99334C87-9BC7-4832-AF1F-40B808FACC73}" dt="2026-01-22T18:42:32.344" v="6865" actId="21"/>
          <ac:spMkLst>
            <pc:docMk/>
            <pc:sldMk cId="3823014582" sldId="280"/>
            <ac:spMk id="6" creationId="{A3CB91D7-7546-9DBC-6AD2-EE7816116291}"/>
          </ac:spMkLst>
        </pc:spChg>
        <pc:spChg chg="add del mod">
          <ac:chgData name="Medrano Gertrudis Graciela" userId="9e07fe8b-fd96-4e69-868a-89f7a2a3feda" providerId="ADAL" clId="{99334C87-9BC7-4832-AF1F-40B808FACC73}" dt="2026-01-31T01:50:50.567" v="7015" actId="478"/>
          <ac:spMkLst>
            <pc:docMk/>
            <pc:sldMk cId="3823014582" sldId="280"/>
            <ac:spMk id="10" creationId="{463558AB-EB03-91BD-2E9C-AB609DD98659}"/>
          </ac:spMkLst>
        </pc:spChg>
        <pc:picChg chg="add mod">
          <ac:chgData name="Medrano Gertrudis Graciela" userId="9e07fe8b-fd96-4e69-868a-89f7a2a3feda" providerId="ADAL" clId="{99334C87-9BC7-4832-AF1F-40B808FACC73}" dt="2026-01-22T18:37:24.804" v="6324"/>
          <ac:picMkLst>
            <pc:docMk/>
            <pc:sldMk cId="3823014582" sldId="280"/>
            <ac:picMk id="4" creationId="{048933B0-0091-C581-C46B-9683ED01FA23}"/>
          </ac:picMkLst>
        </pc:picChg>
        <pc:picChg chg="add mod">
          <ac:chgData name="Medrano Gertrudis Graciela" userId="9e07fe8b-fd96-4e69-868a-89f7a2a3feda" providerId="ADAL" clId="{99334C87-9BC7-4832-AF1F-40B808FACC73}" dt="2026-01-31T01:50:54.753" v="7019" actId="962"/>
          <ac:picMkLst>
            <pc:docMk/>
            <pc:sldMk cId="3823014582" sldId="280"/>
            <ac:picMk id="7" creationId="{1B67014E-3B97-FB0A-6FC9-CF9021CCABB2}"/>
          </ac:picMkLst>
        </pc:picChg>
        <pc:picChg chg="add del mod">
          <ac:chgData name="Medrano Gertrudis Graciela" userId="9e07fe8b-fd96-4e69-868a-89f7a2a3feda" providerId="ADAL" clId="{99334C87-9BC7-4832-AF1F-40B808FACC73}" dt="2026-01-31T01:50:52.823" v="7016" actId="478"/>
          <ac:picMkLst>
            <pc:docMk/>
            <pc:sldMk cId="3823014582" sldId="280"/>
            <ac:picMk id="12" creationId="{B03BAC8A-78DC-C5E1-13D7-999C455E37B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4B5D1B-E94D-F320-DB2F-20F9463EA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74596D-97AF-8269-C966-A6BA8445C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23522F-76DB-60C0-D1A1-6A57F1618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0045-AD12-4115-B52E-417E8E6CB916}" type="datetimeFigureOut">
              <a:rPr lang="es-MX" smtClean="0"/>
              <a:t>30/01/2026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38851F-0782-32CF-7C68-78923D6DD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66737B-AF27-9E6F-4167-1CF52D0D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D918-4EA8-4321-8433-C05EB2ED6B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233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3AB3FE-94DF-A792-0EC1-CAA9B95D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ECA979-90FB-CA94-5CAA-429D34AE0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DD497A-EE71-4D2B-F5AF-BE24DB491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0045-AD12-4115-B52E-417E8E6CB916}" type="datetimeFigureOut">
              <a:rPr lang="es-MX" smtClean="0"/>
              <a:t>30/01/2026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F5DB5C-74E3-430E-28E2-31EFE5BBD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732E44-A451-D82E-F1B5-A66D1C92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D918-4EA8-4321-8433-C05EB2ED6B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485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63FB043-D486-B4CF-D243-7F6DDED3C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5D01B3-3D88-910A-21B5-EA5395F2E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5C486D-1BAB-4A99-5691-F4AECDB63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0045-AD12-4115-B52E-417E8E6CB916}" type="datetimeFigureOut">
              <a:rPr lang="es-MX" smtClean="0"/>
              <a:t>30/01/2026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AB1F17-EFD4-3809-FF2E-C6ABF70E0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77F4C5-7C17-D841-8858-F4B004F2A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D918-4EA8-4321-8433-C05EB2ED6B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654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C4DA89-8987-5E47-83EF-C81B696FB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2E4AB7-8F20-71F1-946E-A90E85092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09E203-75E8-616D-A165-8D002F6D2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0045-AD12-4115-B52E-417E8E6CB916}" type="datetimeFigureOut">
              <a:rPr lang="es-MX" smtClean="0"/>
              <a:t>30/01/2026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B83DA2-32B5-A022-FA6B-4D834B236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78A22B-7269-7FDF-1BBF-A529B1A38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D918-4EA8-4321-8433-C05EB2ED6B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489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126AC6-EB60-3AA7-624F-E30D48E9D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7425F2-A9D9-6BEF-7A49-FACFC5EA4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CE3AEF-2594-F022-7462-707AC3B6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0045-AD12-4115-B52E-417E8E6CB916}" type="datetimeFigureOut">
              <a:rPr lang="es-MX" smtClean="0"/>
              <a:t>30/01/2026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585B01-76AF-5A5C-A81C-C541B68D6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C89B72-FD14-B7CC-3405-5E7429BA3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D918-4EA8-4321-8433-C05EB2ED6B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150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1E5325-BA95-BA18-3585-54A55DC0E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360015-8B92-0721-206C-81B3C711A5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229A68-C180-36FF-4072-15AF67D83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7A73C4-9050-BA76-D0D7-71F2A885B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0045-AD12-4115-B52E-417E8E6CB916}" type="datetimeFigureOut">
              <a:rPr lang="es-MX" smtClean="0"/>
              <a:t>30/01/2026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2533F9-8E90-F59E-C026-4369652FE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FB57BB-F990-017E-62EE-108B69F8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D918-4EA8-4321-8433-C05EB2ED6B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372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5FC8F4-3245-2036-760B-9E683D960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DC6100-7E4C-2CF1-B28C-4EF299A7C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4F47CA-0BA1-67A0-2CFA-5EBDC341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0441ECC-F618-A820-C781-CBBABD0A3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DCE9BC6-025A-B5CB-C253-A3209F0A1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30AF2CE-241A-5649-172D-A232CDD98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0045-AD12-4115-B52E-417E8E6CB916}" type="datetimeFigureOut">
              <a:rPr lang="es-MX" smtClean="0"/>
              <a:t>30/01/2026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6E83C8B-E1EF-8A4B-A775-BCEBEB81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3EBC18-E355-DAF0-2BC7-00909A676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D918-4EA8-4321-8433-C05EB2ED6B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383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6D8AF-3299-8199-9D90-3D557DA7D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0D17F0E-0E45-CC8D-7B63-F30255F9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0045-AD12-4115-B52E-417E8E6CB916}" type="datetimeFigureOut">
              <a:rPr lang="es-MX" smtClean="0"/>
              <a:t>30/01/2026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1906161-647D-7113-FAA5-C2C232B3F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E2A5FA-4C28-B86E-73D3-78FD803FA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D918-4EA8-4321-8433-C05EB2ED6B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360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A3C0E60-CD6C-5FB8-1AAD-AF9AE7D09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0045-AD12-4115-B52E-417E8E6CB916}" type="datetimeFigureOut">
              <a:rPr lang="es-MX" smtClean="0"/>
              <a:t>30/01/2026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D2063CF-4DF6-8FA6-6543-07A9EC6CC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03B7A9-334A-0569-6237-3EC3F723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D918-4EA8-4321-8433-C05EB2ED6B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69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A96774-A14C-D996-82E0-BC6470C39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40B78D-0B14-91A7-63AF-7E0D4DC31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208CE2-262C-4331-38D2-20A2FD396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7A312D-D6F5-2E60-4FC8-CB418563F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0045-AD12-4115-B52E-417E8E6CB916}" type="datetimeFigureOut">
              <a:rPr lang="es-MX" smtClean="0"/>
              <a:t>30/01/2026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8A4B2A-1E92-FACD-A863-DDDB2124A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9D2ED5-27D2-E798-4169-7E03FA51C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D918-4EA8-4321-8433-C05EB2ED6B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85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E0574-F45C-3655-86D6-F73F23116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74F9DAC-7023-B8A8-AA29-9C39EEE00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EE9262-E0B2-955E-A02A-4BF43DF8B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A3804D-21CB-DEEC-2DA1-15F5D58C4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0045-AD12-4115-B52E-417E8E6CB916}" type="datetimeFigureOut">
              <a:rPr lang="es-MX" smtClean="0"/>
              <a:t>30/01/2026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DC5AB1-4F1E-1477-DE49-5005AFAB2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86F100-2202-5651-89F1-EE0BF376F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D918-4EA8-4321-8433-C05EB2ED6B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975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B6137F8-DECD-9878-C07E-6D2109A2F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11DD70-1469-E8A2-3E1E-A26E18734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9F91B8-26FD-56D8-C126-535A077C17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A80045-AD12-4115-B52E-417E8E6CB916}" type="datetimeFigureOut">
              <a:rPr lang="es-MX" smtClean="0"/>
              <a:t>30/01/2026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F406B2-C008-C286-261B-62E7B27CA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E97DF2-607A-5621-EA9B-90BC8C886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33D918-4EA8-4321-8433-C05EB2ED6B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061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C7A54-FFBD-5D79-5B13-984CDBD78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702CC93-D533-2631-6C44-21B03E3F5DD2}"/>
              </a:ext>
            </a:extLst>
          </p:cNvPr>
          <p:cNvSpPr txBox="1"/>
          <p:nvPr/>
        </p:nvSpPr>
        <p:spPr>
          <a:xfrm>
            <a:off x="4120588" y="2268638"/>
            <a:ext cx="7125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latin typeface="Metropolis" panose="00000500000000000000" pitchFamily="50" charset="0"/>
              </a:rPr>
              <a:t>DECISIONES AUTÓNOMAS</a:t>
            </a:r>
          </a:p>
        </p:txBody>
      </p:sp>
      <p:pic>
        <p:nvPicPr>
          <p:cNvPr id="7" name="Imagen 6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643F4187-EA57-CAAE-C161-6B1B1514B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" y="0"/>
            <a:ext cx="12186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49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17ACD-A545-26B2-1702-4782AB314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EA9EDE2-F396-9BF2-DBFE-B08C560E5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219"/>
          </a:xfrm>
          <a:prstGeom prst="rect">
            <a:avLst/>
          </a:prstGeom>
        </p:spPr>
      </p:pic>
      <p:pic>
        <p:nvPicPr>
          <p:cNvPr id="9" name="Imagen 8" descr="Diagrama&#10;&#10;El contenido generado por IA puede ser incorrecto.">
            <a:extLst>
              <a:ext uri="{FF2B5EF4-FFF2-40B4-BE49-F238E27FC236}">
                <a16:creationId xmlns:a16="http://schemas.microsoft.com/office/drawing/2014/main" id="{3B635ED2-4A5E-7F84-080C-D4A27710A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9" y="0"/>
            <a:ext cx="12129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8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C4D12-5824-BBA2-744A-7B03C699C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0799B98-16B0-F4FA-3483-0E71C71BA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"/>
            <a:ext cx="12192000" cy="6853219"/>
          </a:xfrm>
          <a:prstGeom prst="rect">
            <a:avLst/>
          </a:prstGeom>
        </p:spPr>
      </p:pic>
      <p:pic>
        <p:nvPicPr>
          <p:cNvPr id="4" name="Imagen 3" descr="Texto&#10;&#10;El contenido generado por IA puede ser incorrecto.">
            <a:extLst>
              <a:ext uri="{FF2B5EF4-FFF2-40B4-BE49-F238E27FC236}">
                <a16:creationId xmlns:a16="http://schemas.microsoft.com/office/drawing/2014/main" id="{E4018221-7559-F224-1BC0-9E90D2827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09"/>
            <a:ext cx="12192000" cy="682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44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6BD5A-E3BB-78DD-FFC5-4B731FD8E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FD87C5C-0BE5-BA16-1AC7-AD3FF9033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"/>
            <a:ext cx="12192000" cy="6853219"/>
          </a:xfrm>
          <a:prstGeom prst="rect">
            <a:avLst/>
          </a:prstGeom>
        </p:spPr>
      </p:pic>
      <p:pic>
        <p:nvPicPr>
          <p:cNvPr id="4" name="Imagen 3" descr="Texto&#10;&#10;El contenido generado por IA puede ser incorrecto.">
            <a:extLst>
              <a:ext uri="{FF2B5EF4-FFF2-40B4-BE49-F238E27FC236}">
                <a16:creationId xmlns:a16="http://schemas.microsoft.com/office/drawing/2014/main" id="{C55C2A73-65CC-6320-3535-3411C3EA9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19"/>
            <a:ext cx="12192000" cy="682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81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13A5C-5EBD-BA69-7CB9-EE8625715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02A707A-16CC-4036-7AA7-9B4E51D46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"/>
            <a:ext cx="12192000" cy="6853219"/>
          </a:xfrm>
          <a:prstGeom prst="rect">
            <a:avLst/>
          </a:prstGeom>
        </p:spPr>
      </p:pic>
      <p:pic>
        <p:nvPicPr>
          <p:cNvPr id="4" name="Imagen 3" descr="Calendario&#10;&#10;El contenido generado por IA puede ser incorrecto.">
            <a:extLst>
              <a:ext uri="{FF2B5EF4-FFF2-40B4-BE49-F238E27FC236}">
                <a16:creationId xmlns:a16="http://schemas.microsoft.com/office/drawing/2014/main" id="{230E4C63-CE1C-F2AA-3DF7-4F4866D21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19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30468-C85D-165F-0585-BA06266DC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1C4C9CC-55F8-D1DF-E924-4BE9DB2A0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"/>
            <a:ext cx="12192000" cy="6853219"/>
          </a:xfrm>
          <a:prstGeom prst="rect">
            <a:avLst/>
          </a:prstGeom>
        </p:spPr>
      </p:pic>
      <p:pic>
        <p:nvPicPr>
          <p:cNvPr id="4" name="Imagen 3" descr="Imagen que contiene texto, señal&#10;&#10;El contenido generado por IA puede ser incorrecto.">
            <a:extLst>
              <a:ext uri="{FF2B5EF4-FFF2-40B4-BE49-F238E27FC236}">
                <a16:creationId xmlns:a16="http://schemas.microsoft.com/office/drawing/2014/main" id="{E5246ACD-A13F-739C-3A3B-9752DCCD3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3" y="0"/>
            <a:ext cx="12139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35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AB7B0-8BC1-6E3C-AAC8-E6E1E035B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E40E92B-7A76-98AB-F63F-A32754877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"/>
            <a:ext cx="12192000" cy="6853219"/>
          </a:xfrm>
          <a:prstGeom prst="rect">
            <a:avLst/>
          </a:prstGeom>
        </p:spPr>
      </p:pic>
      <p:pic>
        <p:nvPicPr>
          <p:cNvPr id="4" name="Imagen 3" descr="Una captura de pantalla de un celular con la imagen de una caricatura&#10;&#10;El contenido generado por IA puede ser incorrecto.">
            <a:extLst>
              <a:ext uri="{FF2B5EF4-FFF2-40B4-BE49-F238E27FC236}">
                <a16:creationId xmlns:a16="http://schemas.microsoft.com/office/drawing/2014/main" id="{94DF34C6-5027-504B-3447-1193A0BC1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" y="0"/>
            <a:ext cx="12171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22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4EE9A-DDF9-089F-1DAF-F39AA988F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1D69F23-3CCE-0A2D-AEB0-C674F75E7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"/>
            <a:ext cx="12192000" cy="6853219"/>
          </a:xfrm>
          <a:prstGeom prst="rect">
            <a:avLst/>
          </a:prstGeom>
        </p:spPr>
      </p:pic>
      <p:pic>
        <p:nvPicPr>
          <p:cNvPr id="4" name="Imagen 3" descr="Una captura de pantalla de un celular con la imagen de una caricatura&#10;&#10;El contenido generado por IA puede ser incorrecto.">
            <a:extLst>
              <a:ext uri="{FF2B5EF4-FFF2-40B4-BE49-F238E27FC236}">
                <a16:creationId xmlns:a16="http://schemas.microsoft.com/office/drawing/2014/main" id="{9E8DE4C4-B13C-7D16-26B7-2EA2933F8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193"/>
            <a:ext cx="12192000" cy="677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26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38E0B-6CB3-FD1F-3F70-4D6EF2426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6BBA993-B834-E9FC-037C-0A12137D4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"/>
            <a:ext cx="12192000" cy="6853219"/>
          </a:xfrm>
          <a:prstGeom prst="rect">
            <a:avLst/>
          </a:prstGeom>
        </p:spPr>
      </p:pic>
      <p:pic>
        <p:nvPicPr>
          <p:cNvPr id="4" name="Imagen 3" descr="Una captura de pantalla de un celular con la imagen de una caricatura&#10;&#10;El contenido generado por IA puede ser incorrecto.">
            <a:extLst>
              <a:ext uri="{FF2B5EF4-FFF2-40B4-BE49-F238E27FC236}">
                <a16:creationId xmlns:a16="http://schemas.microsoft.com/office/drawing/2014/main" id="{4473C467-D6EF-5D53-7D30-CB42CB626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52"/>
            <a:ext cx="12192000" cy="678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30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3ACF6-CCF9-B9D3-0C0B-6A9443DA9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7385795-9298-8973-1B4F-99518AF58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"/>
            <a:ext cx="12192000" cy="6853219"/>
          </a:xfrm>
          <a:prstGeom prst="rect">
            <a:avLst/>
          </a:prstGeom>
        </p:spPr>
      </p:pic>
      <p:pic>
        <p:nvPicPr>
          <p:cNvPr id="4" name="Imagen 3" descr="Una captura de pantalla de un celular con la imagen de una caricatura&#10;&#10;El contenido generado por IA puede ser incorrecto.">
            <a:extLst>
              <a:ext uri="{FF2B5EF4-FFF2-40B4-BE49-F238E27FC236}">
                <a16:creationId xmlns:a16="http://schemas.microsoft.com/office/drawing/2014/main" id="{22612756-221A-59CD-D11C-7D0FDB606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52"/>
            <a:ext cx="12192000" cy="682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72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35825-2505-4BD3-8B47-3C8E3F79D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89EF557-DB61-5B1C-E35E-1C18E66C7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"/>
            <a:ext cx="12192000" cy="6853219"/>
          </a:xfrm>
          <a:prstGeom prst="rect">
            <a:avLst/>
          </a:prstGeom>
        </p:spPr>
      </p:pic>
      <p:pic>
        <p:nvPicPr>
          <p:cNvPr id="4" name="Imagen 3" descr="Una captura de pantalla de un celular con la imagen de una caricatura&#10;&#10;El contenido generado por IA puede ser incorrecto.">
            <a:extLst>
              <a:ext uri="{FF2B5EF4-FFF2-40B4-BE49-F238E27FC236}">
                <a16:creationId xmlns:a16="http://schemas.microsoft.com/office/drawing/2014/main" id="{66B9ACBC-3FEC-1A25-DAC9-E1FFD9FC9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93"/>
            <a:ext cx="12192000" cy="683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04459-0038-E64F-8F66-8377CAC55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031F39E-6AB6-F610-4E65-502309D59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"/>
            <a:ext cx="12192000" cy="6853219"/>
          </a:xfrm>
          <a:prstGeom prst="rect">
            <a:avLst/>
          </a:prstGeom>
        </p:spPr>
      </p:pic>
      <p:pic>
        <p:nvPicPr>
          <p:cNvPr id="4" name="Imagen 3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9E5A0782-9DBB-7691-5739-2D3D9C34F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56"/>
            <a:ext cx="12192000" cy="681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9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2A619-7D5A-2EC8-AA86-D97DA71B4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1BD663E-79B4-A0A8-1E89-8A2BB9C8C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"/>
            <a:ext cx="12192000" cy="6853219"/>
          </a:xfrm>
          <a:prstGeom prst="rect">
            <a:avLst/>
          </a:prstGeom>
        </p:spPr>
      </p:pic>
      <p:pic>
        <p:nvPicPr>
          <p:cNvPr id="4" name="Imagen 3" descr="Imagen que contiene texto, computadora, señal&#10;&#10;El contenido generado por IA puede ser incorrecto.">
            <a:extLst>
              <a:ext uri="{FF2B5EF4-FFF2-40B4-BE49-F238E27FC236}">
                <a16:creationId xmlns:a16="http://schemas.microsoft.com/office/drawing/2014/main" id="{27E5EE22-80F3-FB62-01C4-E574886C1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"/>
            <a:ext cx="12192000" cy="685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60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21782-A663-F610-32DA-9C5704E7F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C8ECDD5-5386-5D14-82B2-358329899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"/>
            <a:ext cx="12192000" cy="6853219"/>
          </a:xfrm>
          <a:prstGeom prst="rect">
            <a:avLst/>
          </a:prstGeom>
        </p:spPr>
      </p:pic>
      <p:pic>
        <p:nvPicPr>
          <p:cNvPr id="4" name="Imagen 3" descr="Texto&#10;&#10;El contenido generado por IA puede ser incorrecto.">
            <a:extLst>
              <a:ext uri="{FF2B5EF4-FFF2-40B4-BE49-F238E27FC236}">
                <a16:creationId xmlns:a16="http://schemas.microsoft.com/office/drawing/2014/main" id="{B069E8DD-807B-1446-CE5A-AFB20880F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" y="0"/>
            <a:ext cx="12177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85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FA87F-6DAF-BE4B-01D0-F86DDB4A4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15ABD11-46EC-DBD9-E779-85C676865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544"/>
            <a:ext cx="12192000" cy="6853219"/>
          </a:xfrm>
          <a:prstGeom prst="rect">
            <a:avLst/>
          </a:prstGeom>
        </p:spPr>
      </p:pic>
      <p:pic>
        <p:nvPicPr>
          <p:cNvPr id="4" name="Imagen 3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1CF9E40E-1130-48E5-BE1B-E648F0F61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493"/>
            <a:ext cx="12192000" cy="668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51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EDC97-C6D7-00D7-17DD-5A8C6B4D8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3010D9F-DB06-98DB-1FF4-B50C38644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544"/>
            <a:ext cx="12192000" cy="6853219"/>
          </a:xfrm>
          <a:prstGeom prst="rect">
            <a:avLst/>
          </a:prstGeom>
        </p:spPr>
      </p:pic>
      <p:pic>
        <p:nvPicPr>
          <p:cNvPr id="4" name="Imagen 3" descr="Una captura de pantalla de un celular con la imagen de una caricatura&#10;&#10;El contenido generado por IA puede ser incorrecto.">
            <a:extLst>
              <a:ext uri="{FF2B5EF4-FFF2-40B4-BE49-F238E27FC236}">
                <a16:creationId xmlns:a16="http://schemas.microsoft.com/office/drawing/2014/main" id="{862A8B79-A79F-1DB6-8D38-C4971718A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6" y="0"/>
            <a:ext cx="12156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27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1B7D3-CEE7-F50E-4E78-B4068323A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F4B7ED-682B-E473-21ED-D8E0B3D8E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"/>
            <a:ext cx="12192000" cy="6853219"/>
          </a:xfrm>
          <a:prstGeom prst="rect">
            <a:avLst/>
          </a:prstGeom>
        </p:spPr>
      </p:pic>
      <p:pic>
        <p:nvPicPr>
          <p:cNvPr id="4" name="Imagen 3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B66598D5-B2FC-EF03-3C97-56EEF81F6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060"/>
            <a:ext cx="12192000" cy="67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69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7A19D-34B8-E26B-DADE-37BB36637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A531F4-6CF6-9DA0-3820-C6FC4246D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48933B0-0091-C581-C46B-9683ED01F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"/>
            <a:ext cx="12192000" cy="685321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3CB91D7-7546-9DBC-6AD2-EE7816116291}"/>
              </a:ext>
            </a:extLst>
          </p:cNvPr>
          <p:cNvSpPr txBox="1"/>
          <p:nvPr/>
        </p:nvSpPr>
        <p:spPr>
          <a:xfrm>
            <a:off x="3788229" y="1146979"/>
            <a:ext cx="76635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kern="100" dirty="0">
                <a:latin typeface="Metropolis" panose="00000500000000000000" pitchFamily="50" charset="0"/>
                <a:cs typeface="Times New Roman" panose="02020603050405020304" pitchFamily="18" charset="0"/>
              </a:rPr>
              <a:t>¡Muchas gracias por tu participación en esta dinámica!</a:t>
            </a:r>
          </a:p>
          <a:p>
            <a:endParaRPr lang="es-MX" sz="2400" b="1" kern="100" dirty="0">
              <a:latin typeface="Metropolis" panose="00000500000000000000" pitchFamily="50" charset="0"/>
              <a:cs typeface="Times New Roman" panose="02020603050405020304" pitchFamily="18" charset="0"/>
            </a:endParaRPr>
          </a:p>
        </p:txBody>
      </p:sp>
      <p:pic>
        <p:nvPicPr>
          <p:cNvPr id="7" name="Imagen 6" descr="Diagrama&#10;&#10;El contenido generado por IA puede ser incorrecto.">
            <a:extLst>
              <a:ext uri="{FF2B5EF4-FFF2-40B4-BE49-F238E27FC236}">
                <a16:creationId xmlns:a16="http://schemas.microsoft.com/office/drawing/2014/main" id="{1B67014E-3B97-FB0A-6FC9-CF9021CCA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45"/>
            <a:ext cx="12192000" cy="678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14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853B6EC-9D77-25BD-D883-2FD495618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"/>
            <a:ext cx="12192000" cy="6853219"/>
          </a:xfrm>
          <a:prstGeom prst="rect">
            <a:avLst/>
          </a:prstGeom>
        </p:spPr>
      </p:pic>
      <p:pic>
        <p:nvPicPr>
          <p:cNvPr id="7" name="Imagen 6" descr="Texto&#10;&#10;El contenido generado por IA puede ser incorrecto.">
            <a:extLst>
              <a:ext uri="{FF2B5EF4-FFF2-40B4-BE49-F238E27FC236}">
                <a16:creationId xmlns:a16="http://schemas.microsoft.com/office/drawing/2014/main" id="{08371837-B6C3-0634-14EA-802D8619A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52"/>
            <a:ext cx="12192000" cy="682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06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070AA-F4C7-234F-011E-75D7D5EA4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DA6BBCB-0A89-808D-8019-10A2AA05D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"/>
            <a:ext cx="12192000" cy="6853219"/>
          </a:xfrm>
          <a:prstGeom prst="rect">
            <a:avLst/>
          </a:prstGeom>
        </p:spPr>
      </p:pic>
      <p:pic>
        <p:nvPicPr>
          <p:cNvPr id="6" name="Imagen 5" descr="Texto&#10;&#10;El contenido generado por IA puede ser incorrecto.">
            <a:extLst>
              <a:ext uri="{FF2B5EF4-FFF2-40B4-BE49-F238E27FC236}">
                <a16:creationId xmlns:a16="http://schemas.microsoft.com/office/drawing/2014/main" id="{0FDA432A-1ECF-5B9A-B86E-64232365A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0"/>
            <a:ext cx="12141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18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46343-1708-B7F8-FCA8-6C4A42861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FE89B72-884E-BF3F-4055-61F44C01E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"/>
            <a:ext cx="12192000" cy="6853219"/>
          </a:xfrm>
          <a:prstGeom prst="rect">
            <a:avLst/>
          </a:prstGeom>
        </p:spPr>
      </p:pic>
      <p:pic>
        <p:nvPicPr>
          <p:cNvPr id="6" name="Imagen 5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B73F4DF2-0FC8-94C4-EE9C-463A62219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163"/>
            <a:ext cx="12192000" cy="68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62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07000-2E15-B669-3D44-72961CDDA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0B40FA1-1B13-0B58-5183-5B8763B8C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"/>
            <a:ext cx="12192000" cy="6853219"/>
          </a:xfrm>
          <a:prstGeom prst="rect">
            <a:avLst/>
          </a:prstGeom>
        </p:spPr>
      </p:pic>
      <p:pic>
        <p:nvPicPr>
          <p:cNvPr id="7" name="Imagen 6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E8D3671E-7635-50B5-D06E-C9803C063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525"/>
            <a:ext cx="12192000" cy="676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32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012F7-3435-5230-D113-693327569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A575C8F-327F-FE41-87B8-F95D9153D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"/>
            <a:ext cx="12192000" cy="6853219"/>
          </a:xfrm>
          <a:prstGeom prst="rect">
            <a:avLst/>
          </a:prstGeom>
        </p:spPr>
      </p:pic>
      <p:pic>
        <p:nvPicPr>
          <p:cNvPr id="6" name="Imagen 5" descr="Diagrama&#10;&#10;El contenido generado por IA puede ser incorrecto.">
            <a:extLst>
              <a:ext uri="{FF2B5EF4-FFF2-40B4-BE49-F238E27FC236}">
                <a16:creationId xmlns:a16="http://schemas.microsoft.com/office/drawing/2014/main" id="{14D5D19C-1FB0-7FFC-FBE3-0B23BDFC6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59"/>
            <a:ext cx="12192000" cy="683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06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9647C-146C-182E-994A-6A4FB0680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8AF90DE-4615-3233-52A8-5C471CAD9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"/>
            <a:ext cx="12192000" cy="6853219"/>
          </a:xfrm>
          <a:prstGeom prst="rect">
            <a:avLst/>
          </a:prstGeom>
        </p:spPr>
      </p:pic>
      <p:pic>
        <p:nvPicPr>
          <p:cNvPr id="6" name="Imagen 5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90DCC6B5-BB31-300E-7A96-04CC8FBF5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44"/>
            <a:ext cx="12192000" cy="684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52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37CC8-9543-80E8-ED65-9F59EE552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F2594E6-0C73-691E-2FA8-5D0226E2E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"/>
            <a:ext cx="12192000" cy="6853219"/>
          </a:xfrm>
          <a:prstGeom prst="rect">
            <a:avLst/>
          </a:prstGeom>
        </p:spPr>
      </p:pic>
      <p:pic>
        <p:nvPicPr>
          <p:cNvPr id="10" name="Imagen 9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2E0D53F7-E2C8-3A25-BC99-BFFEE3DFF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09"/>
            <a:ext cx="12192000" cy="685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405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cf1edb36-330e-4e4a-977b-7aab1eeefb86}" enabled="0" method="" siteId="{cf1edb36-330e-4e4a-977b-7aab1eeefb8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12</Words>
  <Application>Microsoft Office PowerPoint</Application>
  <PresentationFormat>Panorámica</PresentationFormat>
  <Paragraphs>2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Aptos</vt:lpstr>
      <vt:lpstr>Aptos Display</vt:lpstr>
      <vt:lpstr>Arial</vt:lpstr>
      <vt:lpstr>Metropolis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Medrano Gertrudis Graciela</dc:creator>
  <cp:lastModifiedBy>Medrano Gertrudis Graciela</cp:lastModifiedBy>
  <cp:revision>1</cp:revision>
  <dcterms:created xsi:type="dcterms:W3CDTF">2025-09-01T17:42:01Z</dcterms:created>
  <dcterms:modified xsi:type="dcterms:W3CDTF">2026-01-31T01:56:42Z</dcterms:modified>
</cp:coreProperties>
</file>