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6" r:id="rId6"/>
    <p:sldId id="261" r:id="rId7"/>
    <p:sldId id="264" r:id="rId8"/>
    <p:sldId id="262" r:id="rId9"/>
    <p:sldId id="263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F6E1D-03CF-9A5E-3132-499302469B20}" v="1" dt="2026-03-11T00:02:21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4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rano Gertrudis Graciela" userId="9e07fe8b-fd96-4e69-868a-89f7a2a3feda" providerId="ADAL" clId="{99334C87-9BC7-4832-AF1F-40B808FACC73}"/>
    <pc:docChg chg="modSld">
      <pc:chgData name="Medrano Gertrudis Graciela" userId="9e07fe8b-fd96-4e69-868a-89f7a2a3feda" providerId="ADAL" clId="{99334C87-9BC7-4832-AF1F-40B808FACC73}" dt="2026-03-10T17:54:05.012" v="0" actId="1076"/>
      <pc:docMkLst>
        <pc:docMk/>
      </pc:docMkLst>
      <pc:sldChg chg="modSp mod">
        <pc:chgData name="Medrano Gertrudis Graciela" userId="9e07fe8b-fd96-4e69-868a-89f7a2a3feda" providerId="ADAL" clId="{99334C87-9BC7-4832-AF1F-40B808FACC73}" dt="2026-03-10T17:54:05.012" v="0" actId="1076"/>
        <pc:sldMkLst>
          <pc:docMk/>
          <pc:sldMk cId="2411829283" sldId="258"/>
        </pc:sldMkLst>
        <pc:picChg chg="mod">
          <ac:chgData name="Medrano Gertrudis Graciela" userId="9e07fe8b-fd96-4e69-868a-89f7a2a3feda" providerId="ADAL" clId="{99334C87-9BC7-4832-AF1F-40B808FACC73}" dt="2026-03-10T17:54:05.012" v="0" actId="1076"/>
          <ac:picMkLst>
            <pc:docMk/>
            <pc:sldMk cId="2411829283" sldId="258"/>
            <ac:picMk id="4" creationId="{ADB7BC0E-D186-1930-A321-E8F545946D59}"/>
          </ac:picMkLst>
        </pc:picChg>
      </pc:sldChg>
    </pc:docChg>
  </pc:docChgLst>
  <pc:docChgLst>
    <pc:chgData name="Medrano Gertrudis Graciela" userId="S::gmedrano@lcred.org::9e07fe8b-fd96-4e69-868a-89f7a2a3feda" providerId="AD" clId="Web-{0C1F6E1D-03CF-9A5E-3132-499302469B20}"/>
    <pc:docChg chg="modSld">
      <pc:chgData name="Medrano Gertrudis Graciela" userId="S::gmedrano@lcred.org::9e07fe8b-fd96-4e69-868a-89f7a2a3feda" providerId="AD" clId="Web-{0C1F6E1D-03CF-9A5E-3132-499302469B20}" dt="2026-03-11T00:02:21.612" v="0" actId="1076"/>
      <pc:docMkLst>
        <pc:docMk/>
      </pc:docMkLst>
      <pc:sldChg chg="modSp">
        <pc:chgData name="Medrano Gertrudis Graciela" userId="S::gmedrano@lcred.org::9e07fe8b-fd96-4e69-868a-89f7a2a3feda" providerId="AD" clId="Web-{0C1F6E1D-03CF-9A5E-3132-499302469B20}" dt="2026-03-11T00:02:21.612" v="0" actId="1076"/>
        <pc:sldMkLst>
          <pc:docMk/>
          <pc:sldMk cId="551177644" sldId="257"/>
        </pc:sldMkLst>
        <pc:picChg chg="mod">
          <ac:chgData name="Medrano Gertrudis Graciela" userId="S::gmedrano@lcred.org::9e07fe8b-fd96-4e69-868a-89f7a2a3feda" providerId="AD" clId="Web-{0C1F6E1D-03CF-9A5E-3132-499302469B20}" dt="2026-03-11T00:02:21.612" v="0" actId="1076"/>
          <ac:picMkLst>
            <pc:docMk/>
            <pc:sldMk cId="551177644" sldId="257"/>
            <ac:picMk id="4" creationId="{07F0CADB-4108-DF68-98A2-8EE57AC9EC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CE7D6-18C6-4555-9B39-8DA65FB870B0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41EF6-908D-4A4E-A295-CD791467E6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8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41EF6-908D-4A4E-A295-CD791467E63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584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B5D1B-E94D-F320-DB2F-20F9463EA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74596D-97AF-8269-C966-A6BA8445C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3522F-76DB-60C0-D1A1-6A57F161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8851F-0782-32CF-7C68-78923D6D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66737B-AF27-9E6F-4167-1CF52D0D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33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AB3FE-94DF-A792-0EC1-CAA9B95D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ECA979-90FB-CA94-5CAA-429D34AE0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DD497A-EE71-4D2B-F5AF-BE24DB49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F5DB5C-74E3-430E-28E2-31EFE5BB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732E44-A451-D82E-F1B5-A66D1C92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8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3FB043-D486-B4CF-D243-7F6DDED3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5D01B3-3D88-910A-21B5-EA5395F2E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5C486D-1BAB-4A99-5691-F4AECDB6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AB1F17-EFD4-3809-FF2E-C6ABF70E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77F4C5-7C17-D841-8858-F4B004F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54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4DA89-8987-5E47-83EF-C81B696F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E4AB7-8F20-71F1-946E-A90E85092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09E203-75E8-616D-A165-8D002F6D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B83DA2-32B5-A022-FA6B-4D834B23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78A22B-7269-7FDF-1BBF-A529B1A3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8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26AC6-EB60-3AA7-624F-E30D48E9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7425F2-A9D9-6BEF-7A49-FACFC5EA4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E3AEF-2594-F022-7462-707AC3B6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85B01-76AF-5A5C-A81C-C541B68D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89B72-FD14-B7CC-3405-5E7429BA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50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E5325-BA95-BA18-3585-54A55DC0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60015-8B92-0721-206C-81B3C711A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229A68-C180-36FF-4072-15AF67D83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7A73C4-9050-BA76-D0D7-71F2A885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2533F9-8E90-F59E-C026-4369652F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FB57BB-F990-017E-62EE-108B69F8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72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FC8F4-3245-2036-760B-9E683D96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DC6100-7E4C-2CF1-B28C-4EF299A7C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4F47CA-0BA1-67A0-2CFA-5EBDC341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441ECC-F618-A820-C781-CBBABD0A3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CE9BC6-025A-B5CB-C253-A3209F0A1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0AF2CE-241A-5649-172D-A232CDD9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E83C8B-E1EF-8A4B-A775-BCEBEB81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3EBC18-E355-DAF0-2BC7-00909A67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83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6D8AF-3299-8199-9D90-3D557DA7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D17F0E-0E45-CC8D-7B63-F30255F9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906161-647D-7113-FAA5-C2C232B3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E2A5FA-4C28-B86E-73D3-78FD803F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6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3C0E60-CD6C-5FB8-1AAD-AF9AE7D0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2063CF-4DF6-8FA6-6543-07A9EC6C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03B7A9-334A-0569-6237-3EC3F723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6774-A14C-D996-82E0-BC6470C3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40B78D-0B14-91A7-63AF-7E0D4DC3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208CE2-262C-4331-38D2-20A2FD396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7A312D-D6F5-2E60-4FC8-CB418563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8A4B2A-1E92-FACD-A863-DDDB2124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D2ED5-27D2-E798-4169-7E03FA51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85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E0574-F45C-3655-86D6-F73F2311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4F9DAC-7023-B8A8-AA29-9C39EEE00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EE9262-E0B2-955E-A02A-4BF43DF8B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A3804D-21CB-DEEC-2DA1-15F5D58C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DC5AB1-4F1E-1477-DE49-5005AFAB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86F100-2202-5651-89F1-EE0BF376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75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6137F8-DECD-9878-C07E-6D2109A2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11DD70-1469-E8A2-3E1E-A26E1873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F91B8-26FD-56D8-C126-535A077C1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A80045-AD12-4115-B52E-417E8E6CB916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F406B2-C008-C286-261B-62E7B27CA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97DF2-607A-5621-EA9B-90BC8C886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33D918-4EA8-4321-8433-C05EB2ED6B2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6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53B6EC-9D77-25BD-D883-2FD49561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33EDA4-958C-CD3E-170F-D35E6FC6128E}"/>
              </a:ext>
            </a:extLst>
          </p:cNvPr>
          <p:cNvSpPr txBox="1"/>
          <p:nvPr/>
        </p:nvSpPr>
        <p:spPr>
          <a:xfrm>
            <a:off x="6646985" y="2349115"/>
            <a:ext cx="4489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atin typeface="Metropolis" panose="00000500000000000000" pitchFamily="50" charset="0"/>
              </a:rPr>
              <a:t>“Hacer vida el amor”</a:t>
            </a:r>
          </a:p>
        </p:txBody>
      </p:sp>
      <p:pic>
        <p:nvPicPr>
          <p:cNvPr id="8" name="Imagen 7" descr="Un dibujo de 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928BA2BB-807B-6B12-1E7A-6C4D2510D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510" y="1091190"/>
            <a:ext cx="2984028" cy="39623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B0CCD0-BD6B-6265-FDBC-8B28ECD40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795"/>
            <a:ext cx="12086492" cy="61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0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58E14-B920-DB27-B8D0-936AB9768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BB71EF-3C96-697A-9FA7-394FD3B1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91B827-D600-8E34-E35B-9F0E6FD8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" y="0"/>
            <a:ext cx="12120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4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A46D8-521D-ECB9-AEE4-208FBD8AB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2224CC-FC24-2341-92F7-45FAB74A9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5C04BF-5139-1968-FE10-82DA7220E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8"/>
            <a:ext cx="12192000" cy="68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9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8B2C8-71DF-597F-541B-5F822746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BD5361-D0E6-7DC5-F37D-D12538A72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B68017-5744-34BD-32FF-EA8DF6FDD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43"/>
            <a:ext cx="12192000" cy="67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C0F86-B56D-4E24-ABC0-7E47A236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AD8A48-1182-2093-6DDB-873FED90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CAFDBB8-E713-B5B0-4EDF-DBFFF0399345}"/>
              </a:ext>
            </a:extLst>
          </p:cNvPr>
          <p:cNvSpPr txBox="1"/>
          <p:nvPr/>
        </p:nvSpPr>
        <p:spPr>
          <a:xfrm>
            <a:off x="6805914" y="2028615"/>
            <a:ext cx="45141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Metropolis" panose="00000500000000000000" pitchFamily="50" charset="0"/>
              </a:rPr>
              <a:t>¿Te has detenido a pensar cuánto </a:t>
            </a:r>
            <a:r>
              <a:rPr lang="es-MX" sz="4400" b="1" dirty="0">
                <a:latin typeface="Metropolis" panose="00000500000000000000" pitchFamily="50" charset="0"/>
              </a:rPr>
              <a:t>te ama Dios</a:t>
            </a:r>
            <a:r>
              <a:rPr lang="es-MX" sz="4400" dirty="0">
                <a:latin typeface="Metropolis" panose="00000500000000000000" pitchFamily="50" charset="0"/>
              </a:rPr>
              <a:t>?</a:t>
            </a:r>
          </a:p>
        </p:txBody>
      </p:sp>
      <p:pic>
        <p:nvPicPr>
          <p:cNvPr id="7" name="Imagen 6" descr="Un dibujo de una pareja&#10;&#10;El contenido generado por IA puede ser incorrecto.">
            <a:extLst>
              <a:ext uri="{FF2B5EF4-FFF2-40B4-BE49-F238E27FC236}">
                <a16:creationId xmlns:a16="http://schemas.microsoft.com/office/drawing/2014/main" id="{4722EB0C-1B9F-5CEA-DE9C-C59E40A4E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875" y="1140925"/>
            <a:ext cx="3327375" cy="48084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B7BC0E-D186-1930-A321-E8F545946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2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CBCF4-FB21-E7AC-AE28-524B5C46D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1D67FF-9A19-80AB-1ECD-39B560C96AA2}"/>
              </a:ext>
            </a:extLst>
          </p:cNvPr>
          <p:cNvSpPr txBox="1"/>
          <p:nvPr/>
        </p:nvSpPr>
        <p:spPr>
          <a:xfrm>
            <a:off x="6240455" y="1304857"/>
            <a:ext cx="4893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etropolis" panose="00000500000000000000" pitchFamily="50" charset="0"/>
              </a:rPr>
              <a:t>Cierra tus ojos y has memoria… </a:t>
            </a:r>
          </a:p>
        </p:txBody>
      </p:sp>
      <p:pic>
        <p:nvPicPr>
          <p:cNvPr id="8" name="Imagen 7" descr="Un dibujo de un perro&#10;&#10;El contenido generado por IA puede ser incorrecto.">
            <a:extLst>
              <a:ext uri="{FF2B5EF4-FFF2-40B4-BE49-F238E27FC236}">
                <a16:creationId xmlns:a16="http://schemas.microsoft.com/office/drawing/2014/main" id="{A9F15452-3858-6F59-8D6D-8E618BF33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10" y="1244777"/>
            <a:ext cx="2495390" cy="354374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85B9922-E0EE-FC6A-C0F2-D65D4B98F6C5}"/>
              </a:ext>
            </a:extLst>
          </p:cNvPr>
          <p:cNvSpPr txBox="1"/>
          <p:nvPr/>
        </p:nvSpPr>
        <p:spPr>
          <a:xfrm>
            <a:off x="6290735" y="2783155"/>
            <a:ext cx="52493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Metropolis" panose="00000500000000000000" pitchFamily="50" charset="0"/>
              </a:rPr>
              <a:t>¿Qué cosas y acontecimientos de tu vida y del día a día te hablan de la grandeza de su amor?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2F4C91-2A7C-7765-165F-3A42FDD96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11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8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BA09E-1C46-1B44-DBEB-C8AA79597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F0CADB-4108-DF68-98A2-8EE57AC9E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35"/>
            <a:ext cx="12192000" cy="68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7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6A636-2D1B-79B7-4E53-E6838C453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E17569-0837-EB4E-DF39-E6A710B628B4}"/>
              </a:ext>
            </a:extLst>
          </p:cNvPr>
          <p:cNvSpPr txBox="1"/>
          <p:nvPr/>
        </p:nvSpPr>
        <p:spPr>
          <a:xfrm>
            <a:off x="3657600" y="885150"/>
            <a:ext cx="7990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Metropolis" panose="00000500000000000000" pitchFamily="50" charset="0"/>
              </a:rPr>
              <a:t>Este camino se resume en su mandamiento más importante: </a:t>
            </a:r>
            <a:endParaRPr lang="es-MX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1B4632-7468-0370-312E-3647A4ADD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" y="0"/>
            <a:ext cx="12160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8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01519-74AA-33D8-70F3-BF09CF0ED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D053C5-A49F-605E-A752-6529263EF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137FA75-2790-C2D2-4D33-CF6B7EACC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647"/>
            <a:ext cx="12192000" cy="66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9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BF287-6620-4E28-8BE2-A030D399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6FB951-4FB2-8C70-0093-9F140F62DD53}"/>
              </a:ext>
            </a:extLst>
          </p:cNvPr>
          <p:cNvSpPr txBox="1"/>
          <p:nvPr/>
        </p:nvSpPr>
        <p:spPr>
          <a:xfrm>
            <a:off x="4114799" y="1056592"/>
            <a:ext cx="6183086" cy="144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800" kern="100" dirty="0"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Por otro lado, ¿</a:t>
            </a:r>
            <a:r>
              <a:rPr lang="es-MX" sz="2800" kern="100" dirty="0"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q</a:t>
            </a:r>
            <a:r>
              <a:rPr lang="es-MX" sz="2800" kern="100" dirty="0"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ué situaciones positivas del diario vivir se deben a la vivencia de este mandamiento?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293625-0E07-64C8-FA46-5CCAA1B8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50" y="2806995"/>
            <a:ext cx="1790950" cy="2267266"/>
          </a:xfrm>
          <a:prstGeom prst="rect">
            <a:avLst/>
          </a:prstGeom>
        </p:spPr>
      </p:pic>
      <p:pic>
        <p:nvPicPr>
          <p:cNvPr id="9" name="Imagen 8" descr="Un dibujo de un par de personas&#10;&#10;El contenido generado por IA puede ser incorrecto.">
            <a:extLst>
              <a:ext uri="{FF2B5EF4-FFF2-40B4-BE49-F238E27FC236}">
                <a16:creationId xmlns:a16="http://schemas.microsoft.com/office/drawing/2014/main" id="{E80B2EE0-C360-D168-1821-39198A7E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64" y="2806995"/>
            <a:ext cx="1705213" cy="2295845"/>
          </a:xfrm>
          <a:prstGeom prst="rect">
            <a:avLst/>
          </a:prstGeom>
        </p:spPr>
      </p:pic>
      <p:pic>
        <p:nvPicPr>
          <p:cNvPr id="11" name="Imagen 10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E996D77-7A00-2AA3-ED24-CCE37DDE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941" y="2839651"/>
            <a:ext cx="1914792" cy="23434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8944D2-4793-DD66-C5D7-C3DAEAC5B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68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2BA50-2D87-2DFB-3B41-8BAC4E7B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89267E-98BC-06C4-9110-BB89F250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1E2DF9D-F46F-8D25-5358-B4B9D1D99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37"/>
            <a:ext cx="12192000" cy="67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5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04BD0-82D4-F4D1-EB6E-3BD0DA601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D92399-E46A-7842-56A6-710DB3339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ECEF4A-C93E-B1A0-F73F-ABF9B8E87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4"/>
            <a:ext cx="12192000" cy="68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3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f1edb36-330e-4e4a-977b-7aab1eeefb86}" enabled="0" method="" siteId="{cf1edb36-330e-4e4a-977b-7aab1eeefb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77</Words>
  <Application>Microsoft Office PowerPoint</Application>
  <PresentationFormat>Widescreen</PresentationFormat>
  <Paragraphs>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Medrano Gertrudis Graciela</dc:creator>
  <cp:lastModifiedBy>Medrano Gertrudis Graciela</cp:lastModifiedBy>
  <cp:revision>3</cp:revision>
  <dcterms:created xsi:type="dcterms:W3CDTF">2025-09-01T17:42:01Z</dcterms:created>
  <dcterms:modified xsi:type="dcterms:W3CDTF">2026-03-11T00:02:21Z</dcterms:modified>
</cp:coreProperties>
</file>