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8"/>
  </p:notesMasterIdLst>
  <p:sldIdLst>
    <p:sldId id="271" r:id="rId5"/>
    <p:sldId id="326" r:id="rId6"/>
    <p:sldId id="327" r:id="rId7"/>
    <p:sldId id="329" r:id="rId8"/>
    <p:sldId id="333" r:id="rId9"/>
    <p:sldId id="334" r:id="rId10"/>
    <p:sldId id="328" r:id="rId11"/>
    <p:sldId id="335" r:id="rId12"/>
    <p:sldId id="336" r:id="rId13"/>
    <p:sldId id="330" r:id="rId14"/>
    <p:sldId id="279" r:id="rId15"/>
    <p:sldId id="260" r:id="rId16"/>
    <p:sldId id="281" r:id="rId17"/>
    <p:sldId id="282" r:id="rId18"/>
    <p:sldId id="283" r:id="rId19"/>
    <p:sldId id="284" r:id="rId20"/>
    <p:sldId id="310" r:id="rId21"/>
    <p:sldId id="285" r:id="rId22"/>
    <p:sldId id="287" r:id="rId23"/>
    <p:sldId id="288" r:id="rId24"/>
    <p:sldId id="289" r:id="rId25"/>
    <p:sldId id="290" r:id="rId26"/>
    <p:sldId id="311" r:id="rId27"/>
    <p:sldId id="291" r:id="rId28"/>
    <p:sldId id="292" r:id="rId29"/>
    <p:sldId id="295" r:id="rId30"/>
    <p:sldId id="293" r:id="rId31"/>
    <p:sldId id="294" r:id="rId32"/>
    <p:sldId id="312" r:id="rId33"/>
    <p:sldId id="296" r:id="rId34"/>
    <p:sldId id="297" r:id="rId35"/>
    <p:sldId id="298" r:id="rId36"/>
    <p:sldId id="307" r:id="rId37"/>
    <p:sldId id="299" r:id="rId38"/>
    <p:sldId id="313" r:id="rId39"/>
    <p:sldId id="300" r:id="rId40"/>
    <p:sldId id="301" r:id="rId41"/>
    <p:sldId id="302" r:id="rId42"/>
    <p:sldId id="337" r:id="rId43"/>
    <p:sldId id="338" r:id="rId44"/>
    <p:sldId id="339" r:id="rId45"/>
    <p:sldId id="340" r:id="rId46"/>
    <p:sldId id="341" r:id="rId4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370"/>
    <a:srgbClr val="4F2270"/>
    <a:srgbClr val="05C36D"/>
    <a:srgbClr val="FFFFFF"/>
    <a:srgbClr val="EA1639"/>
    <a:srgbClr val="F4430C"/>
    <a:srgbClr val="2BD5C1"/>
    <a:srgbClr val="B14FAF"/>
    <a:srgbClr val="89D1B6"/>
    <a:srgbClr val="FFD8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7EC65C-AED2-46F1-8F50-03E9359BBCC9}" v="3" dt="2026-04-10T15:26:44.8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99" autoAdjust="0"/>
    <p:restoredTop sz="95033" autoAdjust="0"/>
  </p:normalViewPr>
  <p:slideViewPr>
    <p:cSldViewPr snapToGrid="0">
      <p:cViewPr varScale="1">
        <p:scale>
          <a:sx n="71" d="100"/>
          <a:sy n="71" d="100"/>
        </p:scale>
        <p:origin x="859" y="283"/>
      </p:cViewPr>
      <p:guideLst/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drano Gertrudis Graciela" userId="9e07fe8b-fd96-4e69-868a-89f7a2a3feda" providerId="ADAL" clId="{99334C87-9BC7-4832-AF1F-40B808FACC73}"/>
    <pc:docChg chg="custSel modSld">
      <pc:chgData name="Medrano Gertrudis Graciela" userId="9e07fe8b-fd96-4e69-868a-89f7a2a3feda" providerId="ADAL" clId="{99334C87-9BC7-4832-AF1F-40B808FACC73}" dt="2026-04-10T18:27:06.903" v="11" actId="1036"/>
      <pc:docMkLst>
        <pc:docMk/>
      </pc:docMkLst>
      <pc:sldChg chg="modSp mod">
        <pc:chgData name="Medrano Gertrudis Graciela" userId="9e07fe8b-fd96-4e69-868a-89f7a2a3feda" providerId="ADAL" clId="{99334C87-9BC7-4832-AF1F-40B808FACC73}" dt="2026-04-10T18:27:06.903" v="11" actId="1036"/>
        <pc:sldMkLst>
          <pc:docMk/>
          <pc:sldMk cId="3827565232" sldId="271"/>
        </pc:sldMkLst>
        <pc:picChg chg="mod">
          <ac:chgData name="Medrano Gertrudis Graciela" userId="9e07fe8b-fd96-4e69-868a-89f7a2a3feda" providerId="ADAL" clId="{99334C87-9BC7-4832-AF1F-40B808FACC73}" dt="2026-04-10T18:27:06.903" v="11" actId="1036"/>
          <ac:picMkLst>
            <pc:docMk/>
            <pc:sldMk cId="3827565232" sldId="271"/>
            <ac:picMk id="5" creationId="{A5667CF3-AF81-DA27-F548-659853688C71}"/>
          </ac:picMkLst>
        </pc:picChg>
      </pc:sldChg>
      <pc:sldChg chg="addSp delSp modSp mod modAnim">
        <pc:chgData name="Medrano Gertrudis Graciela" userId="9e07fe8b-fd96-4e69-868a-89f7a2a3feda" providerId="ADAL" clId="{99334C87-9BC7-4832-AF1F-40B808FACC73}" dt="2026-04-10T15:26:44.828" v="5" actId="21"/>
        <pc:sldMkLst>
          <pc:docMk/>
          <pc:sldMk cId="3916968694" sldId="300"/>
        </pc:sldMkLst>
        <pc:spChg chg="del">
          <ac:chgData name="Medrano Gertrudis Graciela" userId="9e07fe8b-fd96-4e69-868a-89f7a2a3feda" providerId="ADAL" clId="{99334C87-9BC7-4832-AF1F-40B808FACC73}" dt="2026-04-09T20:15:40.068" v="2" actId="478"/>
          <ac:spMkLst>
            <pc:docMk/>
            <pc:sldMk cId="3916968694" sldId="300"/>
            <ac:spMk id="2" creationId="{5C6D9AE3-A3E8-7C2E-ED08-8755E49F70A7}"/>
          </ac:spMkLst>
        </pc:spChg>
        <pc:picChg chg="add del mod">
          <ac:chgData name="Medrano Gertrudis Graciela" userId="9e07fe8b-fd96-4e69-868a-89f7a2a3feda" providerId="ADAL" clId="{99334C87-9BC7-4832-AF1F-40B808FACC73}" dt="2026-04-10T15:26:44.828" v="5" actId="21"/>
          <ac:picMkLst>
            <pc:docMk/>
            <pc:sldMk cId="3916968694" sldId="300"/>
            <ac:picMk id="3" creationId="{AAACFABD-C6DB-4CDC-00C4-17A949AA782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70C676-E11D-4DAF-BCE5-499E7BC073B1}" type="datetimeFigureOut">
              <a:rPr lang="es-MX" smtClean="0"/>
              <a:t>09/04/2026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DC73FC-A0BC-43BF-BBF8-05912A5E72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7434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Da clic en la imagen de los misterios que desees rezar, según el día que corresponda.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73FC-A0BC-43BF-BBF8-05912A5E7218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40483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/>
              <a:t>Al hacer clic, las cuentas del Rosario se irán coloreando. La flor amarilla corresponde a un Padre nuestro, mientras que los círculos morados son los Ave María.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73FC-A0BC-43BF-BBF8-05912A5E7218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2285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/>
              <a:t>Al hacer clic, las cuentas del Rosario se irán coloreando. La flor amarilla corresponde a un Padre nuestro, mientras que los círculos morados son los Ave María.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73FC-A0BC-43BF-BBF8-05912A5E7218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2720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/>
              <a:t>Al hacer clic, las cuentas del Rosario se irán coloreando. La flor amarilla corresponde a un Padre nuestro, mientras que los círculos morados son los Ave María.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73FC-A0BC-43BF-BBF8-05912A5E7218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159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/>
              <a:t>Al llegar aquí has terminado de leer el misterio, da clic para ir a la sección de últimas oraciones y letanías.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73FC-A0BC-43BF-BBF8-05912A5E7218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4148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/>
              <a:t>Al hacer clic, las cuentas del Rosario se irán coloreando. La flor amarilla corresponde a un Padre nuestro, mientras que los círculos morados son los Ave María.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73FC-A0BC-43BF-BBF8-05912A5E7218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5600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/>
              <a:t>Al hacer clic, las cuentas del Rosario se irán coloreando. La flor amarilla corresponde a un Padre nuestro, mientras que los círculos morados son los Ave María.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73FC-A0BC-43BF-BBF8-05912A5E7218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8113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/>
              <a:t>Al hacer clic, las cuentas del Rosario se irán coloreando.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flor amarilla corresponde a un Padre nuestro, mientras que los círculos morados son los Ave María.</a:t>
            </a:r>
            <a:endParaRPr lang="es-MX" dirty="0"/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73FC-A0BC-43BF-BBF8-05912A5E7218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6318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/>
              <a:t>Al hacer clic, las cuentas del Rosario se irán coloreando. La flor amarilla corresponde a un Padre nuestro, mientras que los círculos morados son los Ave María.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73FC-A0BC-43BF-BBF8-05912A5E7218}" type="slidenum">
              <a:rPr lang="es-MX" smtClean="0"/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78989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/>
              <a:t>Al hacer clic, las cuentas del Rosario se irán coloreando. La flor amarilla corresponde a un Padre nuestro, mientras que los círculos morados son los Ave María.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73FC-A0BC-43BF-BBF8-05912A5E7218}" type="slidenum">
              <a:rPr lang="es-MX" smtClean="0"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81900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/>
              <a:t>Al llegar aquí has terminado de leer el misterio, da clic para ir a la sección de últimas oraciones y letanías.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73FC-A0BC-43BF-BBF8-05912A5E7218}" type="slidenum">
              <a:rPr lang="es-MX" smtClean="0"/>
              <a:t>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2362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Al hacer clic, las cuentas del Rosario se irán coloreando. La flor amarilla corresponde a un Padre nuestro, mientras que los círculos morados son los Ave María.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73FC-A0BC-43BF-BBF8-05912A5E7218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50679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/>
              <a:t>Al hacer clic, las cuentas del Rosario se irán coloreando. La flor amarilla corresponde a un Padre nuestro, mientras que los círculos morados son los Ave María.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73FC-A0BC-43BF-BBF8-05912A5E7218}" type="slidenum">
              <a:rPr lang="es-MX" smtClean="0"/>
              <a:t>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32786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/>
              <a:t>Al hacer clic, las cuentas del Rosario se irán coloreando. La flor amarilla corresponde a un Padre nuestro, mientras que los círculos morados son los Ave María.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73FC-A0BC-43BF-BBF8-05912A5E7218}" type="slidenum">
              <a:rPr lang="es-MX" smtClean="0"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408184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/>
              <a:t>Al hacer clic, las cuentas del Rosario se irán coloreando. La flor amarilla corresponde a un Padre nuestro, mientras que los círculos morados son los Ave María.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73FC-A0BC-43BF-BBF8-05912A5E7218}" type="slidenum">
              <a:rPr lang="es-MX" smtClean="0"/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70232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/>
              <a:t>Al hacer clic, las cuentas del Rosario se irán coloreando. La flor amarilla corresponde a un Padre nuestro, mientras que los círculos morados son los Ave María.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73FC-A0BC-43BF-BBF8-05912A5E7218}" type="slidenum">
              <a:rPr lang="es-MX" smtClean="0"/>
              <a:t>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18661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/>
              <a:t>Al hacer clic, las cuentas del Rosario se irán coloreando. La flor amarilla corresponde a un Padre nuestro, mientras que los círculos morados son los Ave María.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73FC-A0BC-43BF-BBF8-05912A5E7218}" type="slidenum">
              <a:rPr lang="es-MX" smtClean="0"/>
              <a:t>34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464250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/>
              <a:t>Al llegar aquí has terminado de leer el misterio, da clic para ir a la sección de últimas oraciones y letanías.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73FC-A0BC-43BF-BBF8-05912A5E7218}" type="slidenum">
              <a:rPr lang="es-MX" smtClean="0"/>
              <a:t>35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98668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/>
              <a:t>Recen estas oraciones al terminar de rezar y meditar los cinco misterios.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73FC-A0BC-43BF-BBF8-05912A5E7218}" type="slidenum">
              <a:rPr lang="es-MX" smtClean="0"/>
              <a:t>36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9098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/>
              <a:t>Al hacer clic, las cuentas del Rosario se irán coloreando. La flor amarilla corresponde a un Padre nuestro, mientras que los círculos morados son los Ave María.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73FC-A0BC-43BF-BBF8-05912A5E7218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4480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/>
              <a:t>Al hacer clic, las cuentas del Rosario se irán coloreando. La flor amarilla corresponde a un Padre nuestro, mientras que los círculos morados son los Ave María.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73FC-A0BC-43BF-BBF8-05912A5E7218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3424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/>
              <a:t>Al hacer clic, las cuentas del Rosario se irán coloreando. La flor amarilla corresponde a un Padre nuestro, mientras que los círculos morados son los Ave María.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73FC-A0BC-43BF-BBF8-05912A5E7218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3253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/>
              <a:t>Al hacer clic, las cuentas del Rosario se irán coloreando. La flor amarilla corresponde a un Padre nuestro, mientras que los círculos morados son los Ave María.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73FC-A0BC-43BF-BBF8-05912A5E7218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8450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Al llegar aquí has terminado de leer el misterio, da clic para ir a la sección de últimas oraciones y letanías.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73FC-A0BC-43BF-BBF8-05912A5E7218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6961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/>
              <a:t>Al hacer clic, las cuentas del Rosario se irán coloreando. La flor amarilla corresponde a un Padre nuestro, mientras que los círculos morados son los Ave María.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73FC-A0BC-43BF-BBF8-05912A5E7218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9079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/>
              <a:t>Al hacer clic, las cuentas del Rosario se irán coloreando. La flor amarilla corresponde a un Padre nuestro, mientras que los círculos morados son los Ave María.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C73FC-A0BC-43BF-BBF8-05912A5E7218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93360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D76005-BF6B-4948-85BC-D502443DC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ED060C9-03C4-4E41-ACF6-02E878A878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7FAAE5-A0B9-49C6-ABC9-E5A7BBAB7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07EB0-5CCE-4F47-839B-446BD72C0299}" type="datetimeFigureOut">
              <a:rPr lang="es-MX" smtClean="0"/>
              <a:t>09/04/2026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78569F-43AF-41BE-8994-4BDCB272B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928305-E5EB-4C23-8EBD-1208F6255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AAF1B-BCA4-46BC-8F3B-A2AFB2E2919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0456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7EC70D-E2D8-4513-B29D-EF4566863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CF5906B-7AD2-48A1-B049-EFDE8D754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4EC88-DB94-4C8C-92ED-5E3BC81F5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07EB0-5CCE-4F47-839B-446BD72C0299}" type="datetimeFigureOut">
              <a:rPr lang="es-MX" smtClean="0"/>
              <a:t>09/04/2026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FF8B01-94F9-402C-AC2F-BCC6418B6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59BFF4-94CE-4D6B-A246-A5308D08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AAF1B-BCA4-46BC-8F3B-A2AFB2E2919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4078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82BEC80-BED0-4156-92DD-A2A501E85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7BADA94-7B35-4D06-B157-5FDB4C9869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687280-B095-4AF0-8404-E0C8BD017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07EB0-5CCE-4F47-839B-446BD72C0299}" type="datetimeFigureOut">
              <a:rPr lang="es-MX" smtClean="0"/>
              <a:t>09/04/2026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6D2265-75BE-44AF-842D-4EADA7920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36B762-FACA-41B9-BEE3-D2517523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AAF1B-BCA4-46BC-8F3B-A2AFB2E2919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91499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70B8D3-D05D-4D17-8497-0380AA9A6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8493B9-6959-43A4-94C0-ABEB7F40D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BEDAA7-FB3D-4C6B-962F-6F39294B0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07EB0-5CCE-4F47-839B-446BD72C0299}" type="datetimeFigureOut">
              <a:rPr lang="es-MX" smtClean="0"/>
              <a:t>09/04/2026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169CE1-27E0-4350-BB6A-409D117C8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CF9BC1-4900-45C2-A377-9827C89D9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AAF1B-BCA4-46BC-8F3B-A2AFB2E2919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43025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D0642F-037D-4E55-811B-B31CD20C1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A91D0E5-E7D3-4FBC-B274-DAB3BFC9D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92AFA7-4204-487A-816B-0FB0827E4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07EB0-5CCE-4F47-839B-446BD72C0299}" type="datetimeFigureOut">
              <a:rPr lang="es-MX" smtClean="0"/>
              <a:t>09/04/2026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4E2F59-A675-4872-8E99-911546CCC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BEBC6B-F28C-47C5-9484-533A5D4E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AAF1B-BCA4-46BC-8F3B-A2AFB2E2919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47320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B863A2-0DAE-4A1D-810F-DDF36BB69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971806-6D23-490B-8046-B2629F73F6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8C24AE0-B197-465A-AED0-A6DB009C43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6658D13-76D1-4FF5-8629-5CFA767E9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07EB0-5CCE-4F47-839B-446BD72C0299}" type="datetimeFigureOut">
              <a:rPr lang="es-MX" smtClean="0"/>
              <a:t>09/04/2026</a:t>
            </a:fld>
            <a:endParaRPr lang="es-MX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4F7106F-9460-46D9-9F8A-53F6EA545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857E16-F186-4073-9434-629F3E1F6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AAF1B-BCA4-46BC-8F3B-A2AFB2E2919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09731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4C18F-CB5D-42EF-9ECA-5F398ED3C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97F9CE-995B-4F87-8C84-E3C80585D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95E62C-1F5B-4429-A4A4-1BB6D411E2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9884637-86BA-4646-9C16-2218EACD14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3365C02-4413-4621-8C48-681B0D9538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C078B99-C492-4F44-A2AD-4D20F1255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07EB0-5CCE-4F47-839B-446BD72C0299}" type="datetimeFigureOut">
              <a:rPr lang="es-MX" smtClean="0"/>
              <a:t>09/04/2026</a:t>
            </a:fld>
            <a:endParaRPr lang="es-MX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7B8E04F-F25E-4291-A08D-0A3134BB5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5D7C3C2-AEC2-4AE2-A067-65C0222A4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AAF1B-BCA4-46BC-8F3B-A2AFB2E2919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14345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97B978-017E-42E5-8E17-B29D36B86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1F80ABD-97CB-4151-97CA-8272E6508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07EB0-5CCE-4F47-839B-446BD72C0299}" type="datetimeFigureOut">
              <a:rPr lang="es-MX" smtClean="0"/>
              <a:t>09/04/2026</a:t>
            </a:fld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5D469D3-1348-4208-9D29-172F7268A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AFB0107-CA25-4FE3-8F32-8D7AB4172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AAF1B-BCA4-46BC-8F3B-A2AFB2E2919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33453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710596-C759-4387-9E89-C0072862D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07EB0-5CCE-4F47-839B-446BD72C0299}" type="datetimeFigureOut">
              <a:rPr lang="es-MX" smtClean="0"/>
              <a:t>09/04/2026</a:t>
            </a:fld>
            <a:endParaRPr lang="es-MX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8525DF8-1302-4C81-8413-22667AD52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3D88BF2-6D32-4DFE-BAAC-C1B7A2AF9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AAF1B-BCA4-46BC-8F3B-A2AFB2E2919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82663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726B96-C7BB-40E2-BEAC-A50A8082D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8C9CAF-58C1-488D-81D7-676C03B5C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3205B82-CC47-4B6A-80BA-EE14CB020B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A38319B-FFBE-4D01-BB1A-18F2B6448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07EB0-5CCE-4F47-839B-446BD72C0299}" type="datetimeFigureOut">
              <a:rPr lang="es-MX" smtClean="0"/>
              <a:t>09/04/2026</a:t>
            </a:fld>
            <a:endParaRPr lang="es-MX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94A8636-5BDF-4D9C-A573-A0EFB0DB5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467C26B-C9EB-4733-A4D3-9812BED80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AAF1B-BCA4-46BC-8F3B-A2AFB2E2919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84543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044BE3-8909-4716-A371-78091FAEB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0DDA239-A050-4C63-BA36-8B702AF8C8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C3BA5D-DBE4-4ED1-8B54-F12CABDF1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73BE126-E45C-4767-ABA2-BF4B28B17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07EB0-5CCE-4F47-839B-446BD72C0299}" type="datetimeFigureOut">
              <a:rPr lang="es-MX" smtClean="0"/>
              <a:t>09/04/2026</a:t>
            </a:fld>
            <a:endParaRPr lang="es-MX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117E08-8522-43C9-96DE-1C642F315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A5DD3A7-CDB4-4DC2-9150-8C4D9A774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AAF1B-BCA4-46BC-8F3B-A2AFB2E2919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5705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CA76E6F-BF34-4B18-88A8-50F6D7E07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8AFA503-5CDC-4E38-9B7C-0F0887BD7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02E6A6-A7D6-4C86-B4D2-A120B4C715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07EB0-5CCE-4F47-839B-446BD72C0299}" type="datetimeFigureOut">
              <a:rPr lang="es-MX" smtClean="0"/>
              <a:t>09/04/2026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AC4A0B-745B-4739-AEB3-D7B1D05DA9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B02CD7-9E81-4C83-A82B-8AE066CE14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AAF1B-BCA4-46BC-8F3B-A2AFB2E2919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162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slide" Target="slide3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slide" Target="slide18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slide" Target="slide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slide" Target="slide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slide" Target="slide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25.png"/><Relationship Id="rId5" Type="http://schemas.openxmlformats.org/officeDocument/2006/relationships/image" Target="../media/image47.png"/><Relationship Id="rId10" Type="http://schemas.openxmlformats.org/officeDocument/2006/relationships/image" Target="../media/image24.png"/><Relationship Id="rId4" Type="http://schemas.openxmlformats.org/officeDocument/2006/relationships/image" Target="../media/image46.png"/><Relationship Id="rId9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slide" Target="slide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59DF125-B287-064D-6117-BF3A6C355130}"/>
              </a:ext>
            </a:extLst>
          </p:cNvPr>
          <p:cNvSpPr txBox="1"/>
          <p:nvPr/>
        </p:nvSpPr>
        <p:spPr>
          <a:xfrm>
            <a:off x="5365685" y="4502571"/>
            <a:ext cx="4108018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4000" b="1" dirty="0">
                <a:latin typeface="Metropolis"/>
              </a:rPr>
              <a:t>“ROSAS PARA </a:t>
            </a:r>
            <a:endParaRPr lang="en-US" dirty="0">
              <a:latin typeface="Metropolis"/>
            </a:endParaRPr>
          </a:p>
          <a:p>
            <a:pPr algn="ctr"/>
            <a:r>
              <a:rPr lang="es-MX" sz="4000" b="1" dirty="0">
                <a:latin typeface="Metropolis"/>
              </a:rPr>
              <a:t>LA VIRGEN”</a:t>
            </a:r>
            <a:endParaRPr lang="en-US" dirty="0">
              <a:latin typeface="Metropolis"/>
            </a:endParaRPr>
          </a:p>
        </p:txBody>
      </p:sp>
      <p:pic>
        <p:nvPicPr>
          <p:cNvPr id="3" name="Picture 2" descr="A cartoon of a person in a robe&#10;&#10;AI-generated content may be incorrect.">
            <a:extLst>
              <a:ext uri="{FF2B5EF4-FFF2-40B4-BE49-F238E27FC236}">
                <a16:creationId xmlns:a16="http://schemas.microsoft.com/office/drawing/2014/main" id="{20EC62BD-3D03-9BF6-F5FE-0FCC9D311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5280" y="910353"/>
            <a:ext cx="2267121" cy="535423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5667CF3-AF81-DA27-F548-659853688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376" y="-43032"/>
            <a:ext cx="12206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65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91542-697C-7B20-262F-6FF7F05E5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B54D27D-50DF-8E29-AF04-3BA9D6F7E6B4}"/>
              </a:ext>
            </a:extLst>
          </p:cNvPr>
          <p:cNvSpPr txBox="1"/>
          <p:nvPr/>
        </p:nvSpPr>
        <p:spPr>
          <a:xfrm>
            <a:off x="3701374" y="3896926"/>
            <a:ext cx="60977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b="0" i="0" dirty="0">
                <a:solidFill>
                  <a:srgbClr val="2F222A"/>
                </a:solidFill>
                <a:effectLst/>
                <a:latin typeface="Montserrat" pitchFamily="2" charset="77"/>
              </a:rPr>
              <a:t>"El Rosario me ha acompañado en los momentos de alegría y en los de tribulación. A él he confiado tantas preocupaciones y en él siempre he encontrado consuelo". </a:t>
            </a:r>
          </a:p>
          <a:p>
            <a:r>
              <a:rPr lang="es-MX" sz="1600" dirty="0">
                <a:solidFill>
                  <a:srgbClr val="2F222A"/>
                </a:solidFill>
                <a:latin typeface="Montserrat" pitchFamily="2" charset="77"/>
              </a:rPr>
              <a:t>                                                               </a:t>
            </a:r>
            <a:r>
              <a:rPr lang="es-MX" sz="1600" b="1" i="0" dirty="0">
                <a:solidFill>
                  <a:srgbClr val="2F222A"/>
                </a:solidFill>
                <a:effectLst/>
                <a:latin typeface="Montserrat" pitchFamily="2" charset="77"/>
              </a:rPr>
              <a:t>San Juan Pablo II</a:t>
            </a:r>
            <a:endParaRPr lang="es-MX" sz="1600" b="0" i="0" dirty="0">
              <a:solidFill>
                <a:srgbClr val="2F222A"/>
              </a:solidFill>
              <a:effectLst/>
              <a:latin typeface="Montserrat" pitchFamily="2" charset="77"/>
            </a:endParaRPr>
          </a:p>
          <a:p>
            <a:pPr algn="l"/>
            <a:endParaRPr lang="es-MX" sz="1600" b="0" i="0" dirty="0">
              <a:solidFill>
                <a:srgbClr val="2F222A"/>
              </a:solidFill>
              <a:effectLst/>
              <a:latin typeface="Montserrat" pitchFamily="2" charset="77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A0857CB-0973-4565-28F0-E80B6D3BF45F}"/>
              </a:ext>
            </a:extLst>
          </p:cNvPr>
          <p:cNvSpPr txBox="1"/>
          <p:nvPr/>
        </p:nvSpPr>
        <p:spPr>
          <a:xfrm>
            <a:off x="6096000" y="2563181"/>
            <a:ext cx="5072811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MX" sz="1600" b="0" i="0" dirty="0">
                <a:solidFill>
                  <a:srgbClr val="2F222A"/>
                </a:solidFill>
                <a:effectLst/>
                <a:latin typeface="Montserrat" pitchFamily="2" charset="77"/>
              </a:rPr>
              <a:t>"El Rosario es una muy excelente forma de oración meditada, compuesta a modo de mística corona".  </a:t>
            </a:r>
          </a:p>
          <a:p>
            <a:r>
              <a:rPr lang="es-MX" sz="1600" dirty="0">
                <a:solidFill>
                  <a:srgbClr val="2F222A"/>
                </a:solidFill>
                <a:latin typeface="Montserrat" pitchFamily="2" charset="77"/>
              </a:rPr>
              <a:t>                                                    </a:t>
            </a:r>
            <a:r>
              <a:rPr lang="es-MX" sz="1600" b="1" i="0" dirty="0">
                <a:solidFill>
                  <a:srgbClr val="2F222A"/>
                </a:solidFill>
                <a:effectLst/>
                <a:latin typeface="Montserrat" pitchFamily="2" charset="77"/>
              </a:rPr>
              <a:t>San Juan XXIII</a:t>
            </a:r>
            <a:endParaRPr lang="es-MX" sz="1600" b="0" i="0" dirty="0">
              <a:solidFill>
                <a:srgbClr val="2F222A"/>
              </a:solidFill>
              <a:effectLst/>
              <a:latin typeface="Montserrat" pitchFamily="2" charset="77"/>
            </a:endParaRPr>
          </a:p>
          <a:p>
            <a:pPr algn="l"/>
            <a:endParaRPr lang="es-MX" sz="1600" b="0" i="0" dirty="0">
              <a:solidFill>
                <a:srgbClr val="2F222A"/>
              </a:solidFill>
              <a:effectLst/>
              <a:latin typeface="Montserrat" pitchFamily="2" charset="77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730A0F8-4F82-6560-4A66-CD116EB10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10"/>
            <a:ext cx="12192000" cy="684798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B507633-B6F4-6BBB-9638-B7B492B15B4F}"/>
              </a:ext>
            </a:extLst>
          </p:cNvPr>
          <p:cNvSpPr txBox="1"/>
          <p:nvPr/>
        </p:nvSpPr>
        <p:spPr>
          <a:xfrm>
            <a:off x="5319780" y="1837193"/>
            <a:ext cx="4310730" cy="3108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1400" dirty="0">
                <a:latin typeface="Metropolis"/>
              </a:rPr>
              <a:t>María, nuestra madre protectora e intercesora, nos invita a acudir a ella para pedir su ayuda, le gusta escucharnos, hablarnos al corazón y acercarnos a su Divino Hijo. Una forma de hacerlo es a través del </a:t>
            </a:r>
            <a:r>
              <a:rPr lang="es-MX" sz="1400" b="1" i="1" dirty="0">
                <a:latin typeface="Metropolis"/>
              </a:rPr>
              <a:t>rezo del Rosario</a:t>
            </a:r>
            <a:r>
              <a:rPr lang="es-MX" sz="1400" dirty="0">
                <a:latin typeface="Metropolis"/>
              </a:rPr>
              <a:t>, que significa: </a:t>
            </a:r>
            <a:r>
              <a:rPr lang="es-MX" sz="1400" b="1" i="1" dirty="0">
                <a:latin typeface="Metropolis"/>
              </a:rPr>
              <a:t>Corona de Rosas.</a:t>
            </a:r>
            <a:endParaRPr lang="en-US" sz="1400">
              <a:latin typeface="Metropolis"/>
            </a:endParaRPr>
          </a:p>
          <a:p>
            <a:pPr algn="ctr"/>
            <a:endParaRPr lang="es-MX" sz="1400" b="1" i="1" dirty="0">
              <a:latin typeface="Metropolis"/>
            </a:endParaRPr>
          </a:p>
          <a:p>
            <a:pPr algn="ctr"/>
            <a:r>
              <a:rPr lang="es-MX" sz="1400" dirty="0">
                <a:latin typeface="Metropolis"/>
              </a:rPr>
              <a:t>Ofrezcamos las rosas de nuestra oración a nuestra hermosísima madre del Cielo mientras meditamos acontecimientos importantes de la vida de Jesús.</a:t>
            </a:r>
          </a:p>
          <a:p>
            <a:pPr algn="ctr"/>
            <a:endParaRPr lang="es-MX" sz="1400" dirty="0">
              <a:latin typeface="Metropolis"/>
            </a:endParaRPr>
          </a:p>
          <a:p>
            <a:pPr algn="ctr"/>
            <a:r>
              <a:rPr lang="es-MX" sz="1400" i="1" dirty="0">
                <a:solidFill>
                  <a:srgbClr val="2F222A"/>
                </a:solidFill>
                <a:latin typeface="Metropolis"/>
              </a:rPr>
              <a:t>"Si quieren que la paz reine en sus familias y en su patria, recen todos los días el Rosario </a:t>
            </a:r>
            <a:r>
              <a:rPr lang="es-MX" sz="1400" i="1">
                <a:solidFill>
                  <a:srgbClr val="2F222A"/>
                </a:solidFill>
                <a:latin typeface="Metropolis"/>
              </a:rPr>
              <a:t>con todos los suyos".   </a:t>
            </a:r>
            <a:r>
              <a:rPr lang="es-MX" sz="1400" b="1" i="1" dirty="0">
                <a:solidFill>
                  <a:srgbClr val="2F222A"/>
                </a:solidFill>
                <a:latin typeface="Metropolis"/>
              </a:rPr>
              <a:t>                                                                                        </a:t>
            </a:r>
            <a:r>
              <a:rPr lang="es-MX" sz="1400" b="1" i="1">
                <a:solidFill>
                  <a:srgbClr val="2F222A"/>
                </a:solidFill>
                <a:latin typeface="Metropolis"/>
              </a:rPr>
              <a:t>San Pío X</a:t>
            </a:r>
            <a:endParaRPr lang="es-MX" sz="1400" b="1" i="1">
              <a:latin typeface="Metropolis"/>
            </a:endParaRPr>
          </a:p>
        </p:txBody>
      </p:sp>
      <p:pic>
        <p:nvPicPr>
          <p:cNvPr id="7" name="Picture 6" descr="A close up of a pink flower&#10;&#10;AI-generated content may be incorrect.">
            <a:extLst>
              <a:ext uri="{FF2B5EF4-FFF2-40B4-BE49-F238E27FC236}">
                <a16:creationId xmlns:a16="http://schemas.microsoft.com/office/drawing/2014/main" id="{BEB6489A-476A-5A50-3E4C-67E4442D4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585" y="753324"/>
            <a:ext cx="954719" cy="810669"/>
          </a:xfrm>
          <a:prstGeom prst="rect">
            <a:avLst/>
          </a:prstGeom>
        </p:spPr>
      </p:pic>
      <p:pic>
        <p:nvPicPr>
          <p:cNvPr id="8" name="Picture 7" descr="A close up of a pink flower&#10;&#10;AI-generated content may be incorrect.">
            <a:extLst>
              <a:ext uri="{FF2B5EF4-FFF2-40B4-BE49-F238E27FC236}">
                <a16:creationId xmlns:a16="http://schemas.microsoft.com/office/drawing/2014/main" id="{4FC7C1FB-E39D-5EC5-FD47-98ACF16AE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1845" y="753323"/>
            <a:ext cx="954719" cy="810669"/>
          </a:xfrm>
          <a:prstGeom prst="rect">
            <a:avLst/>
          </a:prstGeom>
        </p:spPr>
      </p:pic>
      <p:pic>
        <p:nvPicPr>
          <p:cNvPr id="9" name="Picture 8" descr="A close up of a pink flower&#10;&#10;AI-generated content may be incorrect.">
            <a:extLst>
              <a:ext uri="{FF2B5EF4-FFF2-40B4-BE49-F238E27FC236}">
                <a16:creationId xmlns:a16="http://schemas.microsoft.com/office/drawing/2014/main" id="{CF357A6D-FCD5-F1CA-9632-A14821F89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2297" y="935995"/>
            <a:ext cx="954719" cy="810669"/>
          </a:xfrm>
          <a:prstGeom prst="rect">
            <a:avLst/>
          </a:prstGeom>
        </p:spPr>
      </p:pic>
      <p:pic>
        <p:nvPicPr>
          <p:cNvPr id="11" name="Picture 10" descr="A close up of a pink flower&#10;&#10;AI-generated content may be incorrect.">
            <a:extLst>
              <a:ext uri="{FF2B5EF4-FFF2-40B4-BE49-F238E27FC236}">
                <a16:creationId xmlns:a16="http://schemas.microsoft.com/office/drawing/2014/main" id="{C6083C30-DB35-7704-8997-FBFEF32FD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4420" y="1750187"/>
            <a:ext cx="954719" cy="810669"/>
          </a:xfrm>
          <a:prstGeom prst="rect">
            <a:avLst/>
          </a:prstGeom>
        </p:spPr>
      </p:pic>
      <p:pic>
        <p:nvPicPr>
          <p:cNvPr id="13" name="Picture 12" descr="A close up of a pink flower&#10;&#10;AI-generated content may be incorrect.">
            <a:extLst>
              <a:ext uri="{FF2B5EF4-FFF2-40B4-BE49-F238E27FC236}">
                <a16:creationId xmlns:a16="http://schemas.microsoft.com/office/drawing/2014/main" id="{7C8B4E3B-85BB-C69A-9B54-6D432ACDF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4899" y="2887967"/>
            <a:ext cx="954719" cy="810669"/>
          </a:xfrm>
          <a:prstGeom prst="rect">
            <a:avLst/>
          </a:prstGeom>
        </p:spPr>
      </p:pic>
      <p:pic>
        <p:nvPicPr>
          <p:cNvPr id="16" name="Picture 15" descr="A close up of a pink flower&#10;&#10;AI-generated content may be incorrect.">
            <a:extLst>
              <a:ext uri="{FF2B5EF4-FFF2-40B4-BE49-F238E27FC236}">
                <a16:creationId xmlns:a16="http://schemas.microsoft.com/office/drawing/2014/main" id="{A41386D4-9521-8D58-5B88-D7D7D9707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4421" y="4109255"/>
            <a:ext cx="954719" cy="810669"/>
          </a:xfrm>
          <a:prstGeom prst="rect">
            <a:avLst/>
          </a:prstGeom>
        </p:spPr>
      </p:pic>
      <p:pic>
        <p:nvPicPr>
          <p:cNvPr id="17" name="Picture 16" descr="A close up of a pink flower&#10;&#10;AI-generated content may be incorrect.">
            <a:extLst>
              <a:ext uri="{FF2B5EF4-FFF2-40B4-BE49-F238E27FC236}">
                <a16:creationId xmlns:a16="http://schemas.microsoft.com/office/drawing/2014/main" id="{BB7D1EDE-2ECD-6805-510E-4A17275F4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4529" y="5173967"/>
            <a:ext cx="954719" cy="810669"/>
          </a:xfrm>
          <a:prstGeom prst="rect">
            <a:avLst/>
          </a:prstGeom>
        </p:spPr>
      </p:pic>
      <p:pic>
        <p:nvPicPr>
          <p:cNvPr id="18" name="Picture 17" descr="A close up of a pink flower&#10;&#10;AI-generated content may be incorrect.">
            <a:extLst>
              <a:ext uri="{FF2B5EF4-FFF2-40B4-BE49-F238E27FC236}">
                <a16:creationId xmlns:a16="http://schemas.microsoft.com/office/drawing/2014/main" id="{71E90F8A-F027-D33E-2F76-E86A06A2F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680" y="5372296"/>
            <a:ext cx="954719" cy="810669"/>
          </a:xfrm>
          <a:prstGeom prst="rect">
            <a:avLst/>
          </a:prstGeom>
        </p:spPr>
      </p:pic>
      <p:pic>
        <p:nvPicPr>
          <p:cNvPr id="19" name="Picture 18" descr="A close up of a pink flower&#10;&#10;AI-generated content may be incorrect.">
            <a:extLst>
              <a:ext uri="{FF2B5EF4-FFF2-40B4-BE49-F238E27FC236}">
                <a16:creationId xmlns:a16="http://schemas.microsoft.com/office/drawing/2014/main" id="{D89C0F35-A5F4-4928-BCC1-45475C0A4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927" y="5173967"/>
            <a:ext cx="954719" cy="810669"/>
          </a:xfrm>
          <a:prstGeom prst="rect">
            <a:avLst/>
          </a:prstGeom>
        </p:spPr>
      </p:pic>
      <p:pic>
        <p:nvPicPr>
          <p:cNvPr id="20" name="Picture 19" descr="A close up of a pink flower&#10;&#10;AI-generated content may be incorrect.">
            <a:extLst>
              <a:ext uri="{FF2B5EF4-FFF2-40B4-BE49-F238E27FC236}">
                <a16:creationId xmlns:a16="http://schemas.microsoft.com/office/drawing/2014/main" id="{CEE5203D-69D0-2CCF-D8E0-F9DFF37CD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256" y="4359776"/>
            <a:ext cx="954719" cy="810669"/>
          </a:xfrm>
          <a:prstGeom prst="rect">
            <a:avLst/>
          </a:prstGeom>
        </p:spPr>
      </p:pic>
      <p:pic>
        <p:nvPicPr>
          <p:cNvPr id="21" name="Picture 20" descr="A close up of a pink flower&#10;&#10;AI-generated content may be incorrect.">
            <a:extLst>
              <a:ext uri="{FF2B5EF4-FFF2-40B4-BE49-F238E27FC236}">
                <a16:creationId xmlns:a16="http://schemas.microsoft.com/office/drawing/2014/main" id="{F10041E1-BE85-AD63-69BE-6CB6A8F04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434" y="3295064"/>
            <a:ext cx="954719" cy="810669"/>
          </a:xfrm>
          <a:prstGeom prst="rect">
            <a:avLst/>
          </a:prstGeom>
        </p:spPr>
      </p:pic>
      <p:pic>
        <p:nvPicPr>
          <p:cNvPr id="22" name="Picture 21" descr="A close up of a pink flower&#10;&#10;AI-generated content may be incorrect.">
            <a:extLst>
              <a:ext uri="{FF2B5EF4-FFF2-40B4-BE49-F238E27FC236}">
                <a16:creationId xmlns:a16="http://schemas.microsoft.com/office/drawing/2014/main" id="{7988D475-6C0A-F651-9136-269605935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255" y="2157282"/>
            <a:ext cx="954719" cy="810669"/>
          </a:xfrm>
          <a:prstGeom prst="rect">
            <a:avLst/>
          </a:prstGeom>
        </p:spPr>
      </p:pic>
      <p:pic>
        <p:nvPicPr>
          <p:cNvPr id="23" name="Picture 22" descr="A close up of a pink flower&#10;&#10;AI-generated content may be incorrect.">
            <a:extLst>
              <a:ext uri="{FF2B5EF4-FFF2-40B4-BE49-F238E27FC236}">
                <a16:creationId xmlns:a16="http://schemas.microsoft.com/office/drawing/2014/main" id="{094D4B99-45FC-F150-F315-D2E90F5BC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927" y="1024721"/>
            <a:ext cx="954719" cy="81066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3CEF7B7-A09F-2B80-C0D3-72813B3D5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70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F924BBF-77ED-435D-ADE3-6927E713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Elipse 4">
            <a:hlinkClick r:id="rId4" action="ppaction://hlinksldjump"/>
            <a:extLst>
              <a:ext uri="{FF2B5EF4-FFF2-40B4-BE49-F238E27FC236}">
                <a16:creationId xmlns:a16="http://schemas.microsoft.com/office/drawing/2014/main" id="{5FFA525C-F831-4342-9D50-F1D2A8AB7014}"/>
              </a:ext>
            </a:extLst>
          </p:cNvPr>
          <p:cNvSpPr/>
          <p:nvPr/>
        </p:nvSpPr>
        <p:spPr>
          <a:xfrm>
            <a:off x="144378" y="561474"/>
            <a:ext cx="2679032" cy="2695073"/>
          </a:xfrm>
          <a:prstGeom prst="ellipse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: esquinas redondeadas 5">
            <a:hlinkClick r:id="rId4" action="ppaction://hlinksldjump"/>
            <a:extLst>
              <a:ext uri="{FF2B5EF4-FFF2-40B4-BE49-F238E27FC236}">
                <a16:creationId xmlns:a16="http://schemas.microsoft.com/office/drawing/2014/main" id="{F1B4D15C-960F-4478-803B-6EBFC1A4C723}"/>
              </a:ext>
            </a:extLst>
          </p:cNvPr>
          <p:cNvSpPr/>
          <p:nvPr/>
        </p:nvSpPr>
        <p:spPr>
          <a:xfrm>
            <a:off x="320842" y="3256547"/>
            <a:ext cx="2502568" cy="882316"/>
          </a:xfrm>
          <a:prstGeom prst="roundRect">
            <a:avLst/>
          </a:prstGeom>
          <a:solidFill>
            <a:srgbClr val="FFFFFF">
              <a:alpha val="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Elipse 6">
            <a:hlinkClick r:id="rId5" action="ppaction://hlinksldjump"/>
            <a:extLst>
              <a:ext uri="{FF2B5EF4-FFF2-40B4-BE49-F238E27FC236}">
                <a16:creationId xmlns:a16="http://schemas.microsoft.com/office/drawing/2014/main" id="{F166A695-7904-45B5-8C9B-FAB6882ACB32}"/>
              </a:ext>
            </a:extLst>
          </p:cNvPr>
          <p:cNvSpPr/>
          <p:nvPr/>
        </p:nvSpPr>
        <p:spPr>
          <a:xfrm>
            <a:off x="3144252" y="2090988"/>
            <a:ext cx="2679032" cy="2695073"/>
          </a:xfrm>
          <a:prstGeom prst="ellipse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: esquinas redondeadas 7">
            <a:hlinkClick r:id="rId5" action="ppaction://hlinksldjump"/>
            <a:extLst>
              <a:ext uri="{FF2B5EF4-FFF2-40B4-BE49-F238E27FC236}">
                <a16:creationId xmlns:a16="http://schemas.microsoft.com/office/drawing/2014/main" id="{8383C07A-8602-461E-850F-47DD8049F917}"/>
              </a:ext>
            </a:extLst>
          </p:cNvPr>
          <p:cNvSpPr/>
          <p:nvPr/>
        </p:nvSpPr>
        <p:spPr>
          <a:xfrm>
            <a:off x="3144252" y="4932949"/>
            <a:ext cx="2502568" cy="882316"/>
          </a:xfrm>
          <a:prstGeom prst="roundRect">
            <a:avLst/>
          </a:prstGeom>
          <a:solidFill>
            <a:srgbClr val="FFFFFF">
              <a:alpha val="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Elipse 8">
            <a:hlinkClick r:id="rId6" action="ppaction://hlinksldjump"/>
            <a:extLst>
              <a:ext uri="{FF2B5EF4-FFF2-40B4-BE49-F238E27FC236}">
                <a16:creationId xmlns:a16="http://schemas.microsoft.com/office/drawing/2014/main" id="{9A59E1D6-3BCF-4CE7-BADD-D7C8846BB0BC}"/>
              </a:ext>
            </a:extLst>
          </p:cNvPr>
          <p:cNvSpPr/>
          <p:nvPr/>
        </p:nvSpPr>
        <p:spPr>
          <a:xfrm>
            <a:off x="6168189" y="2081463"/>
            <a:ext cx="2679032" cy="2695073"/>
          </a:xfrm>
          <a:prstGeom prst="ellipse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: esquinas redondeadas 10">
            <a:hlinkClick r:id="rId6" action="ppaction://hlinksldjump"/>
            <a:extLst>
              <a:ext uri="{FF2B5EF4-FFF2-40B4-BE49-F238E27FC236}">
                <a16:creationId xmlns:a16="http://schemas.microsoft.com/office/drawing/2014/main" id="{61395E2C-D642-4CC7-A9A2-52367082512F}"/>
              </a:ext>
            </a:extLst>
          </p:cNvPr>
          <p:cNvSpPr/>
          <p:nvPr/>
        </p:nvSpPr>
        <p:spPr>
          <a:xfrm>
            <a:off x="6336636" y="4953000"/>
            <a:ext cx="2454436" cy="882316"/>
          </a:xfrm>
          <a:prstGeom prst="roundRect">
            <a:avLst/>
          </a:prstGeom>
          <a:solidFill>
            <a:srgbClr val="FFFFFF">
              <a:alpha val="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Elipse 11">
            <a:hlinkClick r:id="rId7" action="ppaction://hlinksldjump"/>
            <a:extLst>
              <a:ext uri="{FF2B5EF4-FFF2-40B4-BE49-F238E27FC236}">
                <a16:creationId xmlns:a16="http://schemas.microsoft.com/office/drawing/2014/main" id="{A3C37B48-785E-4DCC-BE52-220B5D9AD6C3}"/>
              </a:ext>
            </a:extLst>
          </p:cNvPr>
          <p:cNvSpPr/>
          <p:nvPr/>
        </p:nvSpPr>
        <p:spPr>
          <a:xfrm>
            <a:off x="9031704" y="637674"/>
            <a:ext cx="2679032" cy="2695073"/>
          </a:xfrm>
          <a:prstGeom prst="ellipse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: esquinas redondeadas 12">
            <a:hlinkClick r:id="rId7" action="ppaction://hlinksldjump"/>
            <a:extLst>
              <a:ext uri="{FF2B5EF4-FFF2-40B4-BE49-F238E27FC236}">
                <a16:creationId xmlns:a16="http://schemas.microsoft.com/office/drawing/2014/main" id="{D6AE29A4-FCD2-435C-AC9C-F9178224DB57}"/>
              </a:ext>
            </a:extLst>
          </p:cNvPr>
          <p:cNvSpPr/>
          <p:nvPr/>
        </p:nvSpPr>
        <p:spPr>
          <a:xfrm>
            <a:off x="9332496" y="3328738"/>
            <a:ext cx="2454436" cy="810125"/>
          </a:xfrm>
          <a:prstGeom prst="roundRect">
            <a:avLst/>
          </a:prstGeom>
          <a:solidFill>
            <a:srgbClr val="FFFFFF">
              <a:alpha val="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72297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047F297-1C82-4539-B365-71EC8A352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Imagen 23" descr="Forma, Círculo&#10;&#10;Descripción generada automáticamente">
            <a:extLst>
              <a:ext uri="{FF2B5EF4-FFF2-40B4-BE49-F238E27FC236}">
                <a16:creationId xmlns:a16="http://schemas.microsoft.com/office/drawing/2014/main" id="{B2FD36D2-C2A5-4A65-AA73-2898E00E4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30" y="2076981"/>
            <a:ext cx="942409" cy="896507"/>
          </a:xfrm>
          <a:prstGeom prst="rect">
            <a:avLst/>
          </a:prstGeom>
        </p:spPr>
      </p:pic>
      <p:pic>
        <p:nvPicPr>
          <p:cNvPr id="25" name="Imagen 24" descr="Forma, Círculo&#10;&#10;Descripción generada automáticamente">
            <a:extLst>
              <a:ext uri="{FF2B5EF4-FFF2-40B4-BE49-F238E27FC236}">
                <a16:creationId xmlns:a16="http://schemas.microsoft.com/office/drawing/2014/main" id="{ABCBFC2A-F3C9-4456-8FB3-B69E68AE6D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91" y="1991536"/>
            <a:ext cx="942409" cy="896507"/>
          </a:xfrm>
          <a:prstGeom prst="rect">
            <a:avLst/>
          </a:prstGeom>
        </p:spPr>
      </p:pic>
      <p:pic>
        <p:nvPicPr>
          <p:cNvPr id="26" name="Imagen 25" descr="Forma, Círculo&#10;&#10;Descripción generada automáticamente">
            <a:extLst>
              <a:ext uri="{FF2B5EF4-FFF2-40B4-BE49-F238E27FC236}">
                <a16:creationId xmlns:a16="http://schemas.microsoft.com/office/drawing/2014/main" id="{B6D17C47-F58C-491B-B278-7686ED06C3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569" y="2796752"/>
            <a:ext cx="942409" cy="896507"/>
          </a:xfrm>
          <a:prstGeom prst="rect">
            <a:avLst/>
          </a:prstGeom>
        </p:spPr>
      </p:pic>
      <p:pic>
        <p:nvPicPr>
          <p:cNvPr id="27" name="Imagen 26" descr="Forma, Círculo&#10;&#10;Descripción generada automáticamente">
            <a:extLst>
              <a:ext uri="{FF2B5EF4-FFF2-40B4-BE49-F238E27FC236}">
                <a16:creationId xmlns:a16="http://schemas.microsoft.com/office/drawing/2014/main" id="{395F0E4C-8953-486A-A383-5265DDAE07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327">
            <a:off x="4904976" y="3803250"/>
            <a:ext cx="942409" cy="896507"/>
          </a:xfrm>
          <a:prstGeom prst="rect">
            <a:avLst/>
          </a:prstGeom>
        </p:spPr>
      </p:pic>
      <p:pic>
        <p:nvPicPr>
          <p:cNvPr id="28" name="Imagen 27" descr="Forma, Círculo&#10;&#10;Descripción generada automáticamente">
            <a:extLst>
              <a:ext uri="{FF2B5EF4-FFF2-40B4-BE49-F238E27FC236}">
                <a16:creationId xmlns:a16="http://schemas.microsoft.com/office/drawing/2014/main" id="{25392DA8-A9FD-4F28-AA64-4C6D4A6C02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126" y="4846173"/>
            <a:ext cx="942409" cy="896507"/>
          </a:xfrm>
          <a:prstGeom prst="rect">
            <a:avLst/>
          </a:prstGeom>
        </p:spPr>
      </p:pic>
      <p:pic>
        <p:nvPicPr>
          <p:cNvPr id="29" name="Imagen 28" descr="Forma, Círculo&#10;&#10;Descripción generada automáticamente">
            <a:extLst>
              <a:ext uri="{FF2B5EF4-FFF2-40B4-BE49-F238E27FC236}">
                <a16:creationId xmlns:a16="http://schemas.microsoft.com/office/drawing/2014/main" id="{252FB520-2EDD-45EA-98AC-F13764ED8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74" y="5454524"/>
            <a:ext cx="942409" cy="896507"/>
          </a:xfrm>
          <a:prstGeom prst="rect">
            <a:avLst/>
          </a:prstGeom>
        </p:spPr>
      </p:pic>
      <p:pic>
        <p:nvPicPr>
          <p:cNvPr id="30" name="Imagen 29" descr="Forma, Círculo&#10;&#10;Descripción generada automáticamente">
            <a:extLst>
              <a:ext uri="{FF2B5EF4-FFF2-40B4-BE49-F238E27FC236}">
                <a16:creationId xmlns:a16="http://schemas.microsoft.com/office/drawing/2014/main" id="{03B5B11A-65E9-41D9-BBE7-687CC83A4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68" y="2873662"/>
            <a:ext cx="942409" cy="896507"/>
          </a:xfrm>
          <a:prstGeom prst="rect">
            <a:avLst/>
          </a:prstGeom>
        </p:spPr>
      </p:pic>
      <p:pic>
        <p:nvPicPr>
          <p:cNvPr id="31" name="Imagen 30" descr="Forma, Círculo&#10;&#10;Descripción generada automáticamente">
            <a:extLst>
              <a:ext uri="{FF2B5EF4-FFF2-40B4-BE49-F238E27FC236}">
                <a16:creationId xmlns:a16="http://schemas.microsoft.com/office/drawing/2014/main" id="{1D0E2D3B-1B98-4428-AD6D-5AFC8667C6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4143">
            <a:off x="903812" y="3902908"/>
            <a:ext cx="942409" cy="896507"/>
          </a:xfrm>
          <a:prstGeom prst="rect">
            <a:avLst/>
          </a:prstGeom>
        </p:spPr>
      </p:pic>
      <p:pic>
        <p:nvPicPr>
          <p:cNvPr id="33" name="Imagen 32" descr="Forma, Círculo&#10;&#10;Descripción generada automáticamente">
            <a:extLst>
              <a:ext uri="{FF2B5EF4-FFF2-40B4-BE49-F238E27FC236}">
                <a16:creationId xmlns:a16="http://schemas.microsoft.com/office/drawing/2014/main" id="{940D335A-E046-4967-841B-94ADFA9C4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16" y="4844475"/>
            <a:ext cx="942409" cy="896507"/>
          </a:xfrm>
          <a:prstGeom prst="rect">
            <a:avLst/>
          </a:prstGeom>
        </p:spPr>
      </p:pic>
      <p:pic>
        <p:nvPicPr>
          <p:cNvPr id="48" name="Imagen 47" descr="Forma, Círculo&#10;&#10;Descripción generada automáticamente">
            <a:extLst>
              <a:ext uri="{FF2B5EF4-FFF2-40B4-BE49-F238E27FC236}">
                <a16:creationId xmlns:a16="http://schemas.microsoft.com/office/drawing/2014/main" id="{2A7A658D-E218-4E2C-848C-B653788E6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93" y="5424303"/>
            <a:ext cx="942409" cy="896507"/>
          </a:xfrm>
          <a:prstGeom prst="rect">
            <a:avLst/>
          </a:prstGeom>
        </p:spPr>
      </p:pic>
      <p:pic>
        <p:nvPicPr>
          <p:cNvPr id="49" name="Imagen 48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6BA2BF86-D576-40E0-A7E7-8CF05A6A23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623" y="1549317"/>
            <a:ext cx="1393755" cy="1997970"/>
          </a:xfrm>
          <a:prstGeom prst="rect">
            <a:avLst/>
          </a:prstGeom>
        </p:spPr>
      </p:pic>
      <p:pic>
        <p:nvPicPr>
          <p:cNvPr id="50" name="Imagen 6" descr="Imagen que contiene Interfaz de usuario gráfica&#10;&#10;Descripción generada automáticamente">
            <a:hlinkClick r:id="rId6" action="ppaction://hlinksldjump"/>
            <a:extLst>
              <a:ext uri="{FF2B5EF4-FFF2-40B4-BE49-F238E27FC236}">
                <a16:creationId xmlns:a16="http://schemas.microsoft.com/office/drawing/2014/main" id="{AA39DDAF-AE36-4008-8B95-8331E2192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7" y="5740982"/>
            <a:ext cx="1119344" cy="42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D9F8C888-7466-45FD-B0E3-82680D070585}"/>
              </a:ext>
            </a:extLst>
          </p:cNvPr>
          <p:cNvSpPr/>
          <p:nvPr/>
        </p:nvSpPr>
        <p:spPr>
          <a:xfrm>
            <a:off x="13062" y="0"/>
            <a:ext cx="12178937" cy="6858000"/>
          </a:xfrm>
          <a:prstGeom prst="rect">
            <a:avLst/>
          </a:prstGeom>
          <a:noFill/>
          <a:ln w="127000" cap="rnd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659607841">
                  <a:custGeom>
                    <a:avLst/>
                    <a:gdLst>
                      <a:gd name="connsiteX0" fmla="*/ 0 w 12192000"/>
                      <a:gd name="connsiteY0" fmla="*/ 0 h 6858000"/>
                      <a:gd name="connsiteX1" fmla="*/ 12192000 w 12192000"/>
                      <a:gd name="connsiteY1" fmla="*/ 0 h 6858000"/>
                      <a:gd name="connsiteX2" fmla="*/ 12192000 w 12192000"/>
                      <a:gd name="connsiteY2" fmla="*/ 6858000 h 6858000"/>
                      <a:gd name="connsiteX3" fmla="*/ 0 w 12192000"/>
                      <a:gd name="connsiteY3" fmla="*/ 6858000 h 6858000"/>
                      <a:gd name="connsiteX4" fmla="*/ 0 w 12192000"/>
                      <a:gd name="connsiteY4" fmla="*/ 0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2000" h="6858000" extrusionOk="0">
                        <a:moveTo>
                          <a:pt x="0" y="0"/>
                        </a:moveTo>
                        <a:cubicBezTo>
                          <a:pt x="2941264" y="152439"/>
                          <a:pt x="6490794" y="-92702"/>
                          <a:pt x="12192000" y="0"/>
                        </a:cubicBezTo>
                        <a:cubicBezTo>
                          <a:pt x="12356738" y="824195"/>
                          <a:pt x="12265751" y="5374463"/>
                          <a:pt x="12192000" y="6858000"/>
                        </a:cubicBezTo>
                        <a:cubicBezTo>
                          <a:pt x="8082981" y="6811979"/>
                          <a:pt x="5994272" y="6880653"/>
                          <a:pt x="0" y="6858000"/>
                        </a:cubicBezTo>
                        <a:cubicBezTo>
                          <a:pt x="33430" y="4605934"/>
                          <a:pt x="107855" y="15309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763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180F933-E002-4E30-9E53-DA14DF35D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Imagen 23" descr="Forma, Círculo&#10;&#10;Descripción generada automáticamente">
            <a:extLst>
              <a:ext uri="{FF2B5EF4-FFF2-40B4-BE49-F238E27FC236}">
                <a16:creationId xmlns:a16="http://schemas.microsoft.com/office/drawing/2014/main" id="{88C831D9-ECFB-4EDC-93A2-55F0A3BE3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30" y="2076981"/>
            <a:ext cx="942409" cy="896507"/>
          </a:xfrm>
          <a:prstGeom prst="rect">
            <a:avLst/>
          </a:prstGeom>
        </p:spPr>
      </p:pic>
      <p:pic>
        <p:nvPicPr>
          <p:cNvPr id="25" name="Imagen 24" descr="Forma, Círculo&#10;&#10;Descripción generada automáticamente">
            <a:extLst>
              <a:ext uri="{FF2B5EF4-FFF2-40B4-BE49-F238E27FC236}">
                <a16:creationId xmlns:a16="http://schemas.microsoft.com/office/drawing/2014/main" id="{EA7FF5D8-7A3B-4C6D-BF1E-77827601DE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91" y="1991536"/>
            <a:ext cx="942409" cy="896507"/>
          </a:xfrm>
          <a:prstGeom prst="rect">
            <a:avLst/>
          </a:prstGeom>
        </p:spPr>
      </p:pic>
      <p:pic>
        <p:nvPicPr>
          <p:cNvPr id="26" name="Imagen 25" descr="Forma, Círculo&#10;&#10;Descripción generada automáticamente">
            <a:extLst>
              <a:ext uri="{FF2B5EF4-FFF2-40B4-BE49-F238E27FC236}">
                <a16:creationId xmlns:a16="http://schemas.microsoft.com/office/drawing/2014/main" id="{DD9FC6B9-11F3-45B6-B389-CB4927ECD4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569" y="2796752"/>
            <a:ext cx="942409" cy="896507"/>
          </a:xfrm>
          <a:prstGeom prst="rect">
            <a:avLst/>
          </a:prstGeom>
        </p:spPr>
      </p:pic>
      <p:pic>
        <p:nvPicPr>
          <p:cNvPr id="27" name="Imagen 26" descr="Forma, Círculo&#10;&#10;Descripción generada automáticamente">
            <a:extLst>
              <a:ext uri="{FF2B5EF4-FFF2-40B4-BE49-F238E27FC236}">
                <a16:creationId xmlns:a16="http://schemas.microsoft.com/office/drawing/2014/main" id="{8D9BF3CC-4D08-48B1-8F41-F1FEABC46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327">
            <a:off x="4904976" y="3803250"/>
            <a:ext cx="942409" cy="896507"/>
          </a:xfrm>
          <a:prstGeom prst="rect">
            <a:avLst/>
          </a:prstGeom>
        </p:spPr>
      </p:pic>
      <p:pic>
        <p:nvPicPr>
          <p:cNvPr id="28" name="Imagen 27" descr="Forma, Círculo&#10;&#10;Descripción generada automáticamente">
            <a:extLst>
              <a:ext uri="{FF2B5EF4-FFF2-40B4-BE49-F238E27FC236}">
                <a16:creationId xmlns:a16="http://schemas.microsoft.com/office/drawing/2014/main" id="{55722EA0-A0E8-4588-A214-32B1F749B6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126" y="4846173"/>
            <a:ext cx="942409" cy="896507"/>
          </a:xfrm>
          <a:prstGeom prst="rect">
            <a:avLst/>
          </a:prstGeom>
        </p:spPr>
      </p:pic>
      <p:pic>
        <p:nvPicPr>
          <p:cNvPr id="29" name="Imagen 28" descr="Forma, Círculo&#10;&#10;Descripción generada automáticamente">
            <a:extLst>
              <a:ext uri="{FF2B5EF4-FFF2-40B4-BE49-F238E27FC236}">
                <a16:creationId xmlns:a16="http://schemas.microsoft.com/office/drawing/2014/main" id="{98AFB215-1BEC-4A38-97C0-AB83C3BB2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74" y="5454524"/>
            <a:ext cx="942409" cy="896507"/>
          </a:xfrm>
          <a:prstGeom prst="rect">
            <a:avLst/>
          </a:prstGeom>
        </p:spPr>
      </p:pic>
      <p:pic>
        <p:nvPicPr>
          <p:cNvPr id="30" name="Imagen 29" descr="Forma, Círculo&#10;&#10;Descripción generada automáticamente">
            <a:extLst>
              <a:ext uri="{FF2B5EF4-FFF2-40B4-BE49-F238E27FC236}">
                <a16:creationId xmlns:a16="http://schemas.microsoft.com/office/drawing/2014/main" id="{AE673179-0B92-427B-A465-857209FD10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68" y="2873662"/>
            <a:ext cx="942409" cy="896507"/>
          </a:xfrm>
          <a:prstGeom prst="rect">
            <a:avLst/>
          </a:prstGeom>
        </p:spPr>
      </p:pic>
      <p:pic>
        <p:nvPicPr>
          <p:cNvPr id="31" name="Imagen 30" descr="Forma, Círculo&#10;&#10;Descripción generada automáticamente">
            <a:extLst>
              <a:ext uri="{FF2B5EF4-FFF2-40B4-BE49-F238E27FC236}">
                <a16:creationId xmlns:a16="http://schemas.microsoft.com/office/drawing/2014/main" id="{B85169AA-C94C-4192-8796-155C5722A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4143">
            <a:off x="903812" y="3902908"/>
            <a:ext cx="942409" cy="896507"/>
          </a:xfrm>
          <a:prstGeom prst="rect">
            <a:avLst/>
          </a:prstGeom>
        </p:spPr>
      </p:pic>
      <p:pic>
        <p:nvPicPr>
          <p:cNvPr id="33" name="Imagen 32" descr="Forma, Círculo&#10;&#10;Descripción generada automáticamente">
            <a:extLst>
              <a:ext uri="{FF2B5EF4-FFF2-40B4-BE49-F238E27FC236}">
                <a16:creationId xmlns:a16="http://schemas.microsoft.com/office/drawing/2014/main" id="{8EF2EC8E-EE8E-4ADE-B430-AB7D96B95C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16" y="4844475"/>
            <a:ext cx="942409" cy="896507"/>
          </a:xfrm>
          <a:prstGeom prst="rect">
            <a:avLst/>
          </a:prstGeom>
        </p:spPr>
      </p:pic>
      <p:pic>
        <p:nvPicPr>
          <p:cNvPr id="48" name="Imagen 47" descr="Forma, Círculo&#10;&#10;Descripción generada automáticamente">
            <a:extLst>
              <a:ext uri="{FF2B5EF4-FFF2-40B4-BE49-F238E27FC236}">
                <a16:creationId xmlns:a16="http://schemas.microsoft.com/office/drawing/2014/main" id="{E6C27238-AEA2-4924-BA19-B091AF75F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93" y="5424303"/>
            <a:ext cx="942409" cy="896507"/>
          </a:xfrm>
          <a:prstGeom prst="rect">
            <a:avLst/>
          </a:prstGeom>
        </p:spPr>
      </p:pic>
      <p:pic>
        <p:nvPicPr>
          <p:cNvPr id="49" name="Imagen 48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B62FA760-DD58-4550-9288-6A557FC29B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623" y="1549317"/>
            <a:ext cx="1393755" cy="1997970"/>
          </a:xfrm>
          <a:prstGeom prst="rect">
            <a:avLst/>
          </a:prstGeom>
        </p:spPr>
      </p:pic>
      <p:pic>
        <p:nvPicPr>
          <p:cNvPr id="50" name="Imagen 6" descr="Imagen que contiene Interfaz de usuario gráfica&#10;&#10;Descripción generada automáticamente">
            <a:hlinkClick r:id="rId6" action="ppaction://hlinksldjump"/>
            <a:extLst>
              <a:ext uri="{FF2B5EF4-FFF2-40B4-BE49-F238E27FC236}">
                <a16:creationId xmlns:a16="http://schemas.microsoft.com/office/drawing/2014/main" id="{392A6652-452C-48A6-80C6-82948009A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7" y="5740982"/>
            <a:ext cx="1119344" cy="42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79291D23-DAF4-4FE6-9E6A-E9A6970E9956}"/>
              </a:ext>
            </a:extLst>
          </p:cNvPr>
          <p:cNvSpPr/>
          <p:nvPr/>
        </p:nvSpPr>
        <p:spPr>
          <a:xfrm>
            <a:off x="13062" y="0"/>
            <a:ext cx="12178937" cy="6858000"/>
          </a:xfrm>
          <a:prstGeom prst="rect">
            <a:avLst/>
          </a:prstGeom>
          <a:noFill/>
          <a:ln w="127000" cap="rnd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659607841">
                  <a:custGeom>
                    <a:avLst/>
                    <a:gdLst>
                      <a:gd name="connsiteX0" fmla="*/ 0 w 12192000"/>
                      <a:gd name="connsiteY0" fmla="*/ 0 h 6858000"/>
                      <a:gd name="connsiteX1" fmla="*/ 12192000 w 12192000"/>
                      <a:gd name="connsiteY1" fmla="*/ 0 h 6858000"/>
                      <a:gd name="connsiteX2" fmla="*/ 12192000 w 12192000"/>
                      <a:gd name="connsiteY2" fmla="*/ 6858000 h 6858000"/>
                      <a:gd name="connsiteX3" fmla="*/ 0 w 12192000"/>
                      <a:gd name="connsiteY3" fmla="*/ 6858000 h 6858000"/>
                      <a:gd name="connsiteX4" fmla="*/ 0 w 12192000"/>
                      <a:gd name="connsiteY4" fmla="*/ 0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2000" h="6858000" extrusionOk="0">
                        <a:moveTo>
                          <a:pt x="0" y="0"/>
                        </a:moveTo>
                        <a:cubicBezTo>
                          <a:pt x="2941264" y="152439"/>
                          <a:pt x="6490794" y="-92702"/>
                          <a:pt x="12192000" y="0"/>
                        </a:cubicBezTo>
                        <a:cubicBezTo>
                          <a:pt x="12356738" y="824195"/>
                          <a:pt x="12265751" y="5374463"/>
                          <a:pt x="12192000" y="6858000"/>
                        </a:cubicBezTo>
                        <a:cubicBezTo>
                          <a:pt x="8082981" y="6811979"/>
                          <a:pt x="5994272" y="6880653"/>
                          <a:pt x="0" y="6858000"/>
                        </a:cubicBezTo>
                        <a:cubicBezTo>
                          <a:pt x="33430" y="4605934"/>
                          <a:pt x="107855" y="15309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981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4761250-C067-4B33-8EA6-4687CE879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9" name="Imagen 48" descr="Forma, Círculo&#10;&#10;Descripción generada automáticamente">
            <a:extLst>
              <a:ext uri="{FF2B5EF4-FFF2-40B4-BE49-F238E27FC236}">
                <a16:creationId xmlns:a16="http://schemas.microsoft.com/office/drawing/2014/main" id="{8AE6F2EA-8471-4E00-A1CA-B07A477C85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30" y="2076981"/>
            <a:ext cx="942409" cy="896507"/>
          </a:xfrm>
          <a:prstGeom prst="rect">
            <a:avLst/>
          </a:prstGeom>
        </p:spPr>
      </p:pic>
      <p:pic>
        <p:nvPicPr>
          <p:cNvPr id="50" name="Imagen 49" descr="Forma, Círculo&#10;&#10;Descripción generada automáticamente">
            <a:extLst>
              <a:ext uri="{FF2B5EF4-FFF2-40B4-BE49-F238E27FC236}">
                <a16:creationId xmlns:a16="http://schemas.microsoft.com/office/drawing/2014/main" id="{B8350E26-6607-4D25-AE40-E187A22F3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91" y="1991536"/>
            <a:ext cx="942409" cy="896507"/>
          </a:xfrm>
          <a:prstGeom prst="rect">
            <a:avLst/>
          </a:prstGeom>
        </p:spPr>
      </p:pic>
      <p:pic>
        <p:nvPicPr>
          <p:cNvPr id="51" name="Imagen 50" descr="Forma, Círculo&#10;&#10;Descripción generada automáticamente">
            <a:extLst>
              <a:ext uri="{FF2B5EF4-FFF2-40B4-BE49-F238E27FC236}">
                <a16:creationId xmlns:a16="http://schemas.microsoft.com/office/drawing/2014/main" id="{75AE7439-86CA-4843-97DD-ADC21F960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569" y="2796752"/>
            <a:ext cx="942409" cy="896507"/>
          </a:xfrm>
          <a:prstGeom prst="rect">
            <a:avLst/>
          </a:prstGeom>
        </p:spPr>
      </p:pic>
      <p:pic>
        <p:nvPicPr>
          <p:cNvPr id="52" name="Imagen 51" descr="Forma, Círculo&#10;&#10;Descripción generada automáticamente">
            <a:extLst>
              <a:ext uri="{FF2B5EF4-FFF2-40B4-BE49-F238E27FC236}">
                <a16:creationId xmlns:a16="http://schemas.microsoft.com/office/drawing/2014/main" id="{733EC99E-F2FB-4750-9BEB-3CA0D7C79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327">
            <a:off x="4904976" y="3803250"/>
            <a:ext cx="942409" cy="896507"/>
          </a:xfrm>
          <a:prstGeom prst="rect">
            <a:avLst/>
          </a:prstGeom>
        </p:spPr>
      </p:pic>
      <p:pic>
        <p:nvPicPr>
          <p:cNvPr id="53" name="Imagen 52" descr="Forma, Círculo&#10;&#10;Descripción generada automáticamente">
            <a:extLst>
              <a:ext uri="{FF2B5EF4-FFF2-40B4-BE49-F238E27FC236}">
                <a16:creationId xmlns:a16="http://schemas.microsoft.com/office/drawing/2014/main" id="{CAF3D7C5-7D0B-4786-9F21-7831F56DF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126" y="4846173"/>
            <a:ext cx="942409" cy="896507"/>
          </a:xfrm>
          <a:prstGeom prst="rect">
            <a:avLst/>
          </a:prstGeom>
        </p:spPr>
      </p:pic>
      <p:pic>
        <p:nvPicPr>
          <p:cNvPr id="54" name="Imagen 53" descr="Forma, Círculo&#10;&#10;Descripción generada automáticamente">
            <a:extLst>
              <a:ext uri="{FF2B5EF4-FFF2-40B4-BE49-F238E27FC236}">
                <a16:creationId xmlns:a16="http://schemas.microsoft.com/office/drawing/2014/main" id="{431FA1C3-A790-4307-BDB8-F30140EA2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74" y="5454524"/>
            <a:ext cx="942409" cy="896507"/>
          </a:xfrm>
          <a:prstGeom prst="rect">
            <a:avLst/>
          </a:prstGeom>
        </p:spPr>
      </p:pic>
      <p:pic>
        <p:nvPicPr>
          <p:cNvPr id="55" name="Imagen 54" descr="Forma, Círculo&#10;&#10;Descripción generada automáticamente">
            <a:extLst>
              <a:ext uri="{FF2B5EF4-FFF2-40B4-BE49-F238E27FC236}">
                <a16:creationId xmlns:a16="http://schemas.microsoft.com/office/drawing/2014/main" id="{58154F6C-B2FD-423B-90D0-6E14F1CDE1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68" y="2873662"/>
            <a:ext cx="942409" cy="896507"/>
          </a:xfrm>
          <a:prstGeom prst="rect">
            <a:avLst/>
          </a:prstGeom>
        </p:spPr>
      </p:pic>
      <p:pic>
        <p:nvPicPr>
          <p:cNvPr id="56" name="Imagen 55" descr="Forma, Círculo&#10;&#10;Descripción generada automáticamente">
            <a:extLst>
              <a:ext uri="{FF2B5EF4-FFF2-40B4-BE49-F238E27FC236}">
                <a16:creationId xmlns:a16="http://schemas.microsoft.com/office/drawing/2014/main" id="{DD4C9F92-8A04-4FE4-A7C4-25BF93E98F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4143">
            <a:off x="903812" y="3902908"/>
            <a:ext cx="942409" cy="896507"/>
          </a:xfrm>
          <a:prstGeom prst="rect">
            <a:avLst/>
          </a:prstGeom>
        </p:spPr>
      </p:pic>
      <p:pic>
        <p:nvPicPr>
          <p:cNvPr id="57" name="Imagen 56" descr="Forma, Círculo&#10;&#10;Descripción generada automáticamente">
            <a:extLst>
              <a:ext uri="{FF2B5EF4-FFF2-40B4-BE49-F238E27FC236}">
                <a16:creationId xmlns:a16="http://schemas.microsoft.com/office/drawing/2014/main" id="{4E9B566A-1C71-42F5-9FE3-357D3E6D5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16" y="4844475"/>
            <a:ext cx="942409" cy="896507"/>
          </a:xfrm>
          <a:prstGeom prst="rect">
            <a:avLst/>
          </a:prstGeom>
        </p:spPr>
      </p:pic>
      <p:pic>
        <p:nvPicPr>
          <p:cNvPr id="58" name="Imagen 57" descr="Forma, Círculo&#10;&#10;Descripción generada automáticamente">
            <a:extLst>
              <a:ext uri="{FF2B5EF4-FFF2-40B4-BE49-F238E27FC236}">
                <a16:creationId xmlns:a16="http://schemas.microsoft.com/office/drawing/2014/main" id="{C1722CAE-A5D7-47B2-9042-F290BFCFE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93" y="5424303"/>
            <a:ext cx="942409" cy="896507"/>
          </a:xfrm>
          <a:prstGeom prst="rect">
            <a:avLst/>
          </a:prstGeom>
        </p:spPr>
      </p:pic>
      <p:pic>
        <p:nvPicPr>
          <p:cNvPr id="59" name="Imagen 58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63011E25-BBEE-4B45-884A-7F5F1A3FDE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623" y="1549317"/>
            <a:ext cx="1393755" cy="1997970"/>
          </a:xfrm>
          <a:prstGeom prst="rect">
            <a:avLst/>
          </a:prstGeom>
        </p:spPr>
      </p:pic>
      <p:pic>
        <p:nvPicPr>
          <p:cNvPr id="60" name="Imagen 6" descr="Imagen que contiene Interfaz de usuario gráfica&#10;&#10;Descripción generada automáticamente">
            <a:hlinkClick r:id="rId6" action="ppaction://hlinksldjump"/>
            <a:extLst>
              <a:ext uri="{FF2B5EF4-FFF2-40B4-BE49-F238E27FC236}">
                <a16:creationId xmlns:a16="http://schemas.microsoft.com/office/drawing/2014/main" id="{F9F2F30F-285C-44AA-9244-602F39232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7" y="5740982"/>
            <a:ext cx="1119344" cy="42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D293A61B-2321-49B7-94C8-5CE862B21DA0}"/>
              </a:ext>
            </a:extLst>
          </p:cNvPr>
          <p:cNvSpPr/>
          <p:nvPr/>
        </p:nvSpPr>
        <p:spPr>
          <a:xfrm>
            <a:off x="13062" y="0"/>
            <a:ext cx="12178937" cy="6858000"/>
          </a:xfrm>
          <a:prstGeom prst="rect">
            <a:avLst/>
          </a:prstGeom>
          <a:noFill/>
          <a:ln w="127000" cap="rnd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659607841">
                  <a:custGeom>
                    <a:avLst/>
                    <a:gdLst>
                      <a:gd name="connsiteX0" fmla="*/ 0 w 12192000"/>
                      <a:gd name="connsiteY0" fmla="*/ 0 h 6858000"/>
                      <a:gd name="connsiteX1" fmla="*/ 12192000 w 12192000"/>
                      <a:gd name="connsiteY1" fmla="*/ 0 h 6858000"/>
                      <a:gd name="connsiteX2" fmla="*/ 12192000 w 12192000"/>
                      <a:gd name="connsiteY2" fmla="*/ 6858000 h 6858000"/>
                      <a:gd name="connsiteX3" fmla="*/ 0 w 12192000"/>
                      <a:gd name="connsiteY3" fmla="*/ 6858000 h 6858000"/>
                      <a:gd name="connsiteX4" fmla="*/ 0 w 12192000"/>
                      <a:gd name="connsiteY4" fmla="*/ 0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2000" h="6858000" extrusionOk="0">
                        <a:moveTo>
                          <a:pt x="0" y="0"/>
                        </a:moveTo>
                        <a:cubicBezTo>
                          <a:pt x="2941264" y="152439"/>
                          <a:pt x="6490794" y="-92702"/>
                          <a:pt x="12192000" y="0"/>
                        </a:cubicBezTo>
                        <a:cubicBezTo>
                          <a:pt x="12356738" y="824195"/>
                          <a:pt x="12265751" y="5374463"/>
                          <a:pt x="12192000" y="6858000"/>
                        </a:cubicBezTo>
                        <a:cubicBezTo>
                          <a:pt x="8082981" y="6811979"/>
                          <a:pt x="5994272" y="6880653"/>
                          <a:pt x="0" y="6858000"/>
                        </a:cubicBezTo>
                        <a:cubicBezTo>
                          <a:pt x="33430" y="4605934"/>
                          <a:pt x="107855" y="15309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457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AB46A72-A89E-405B-944E-947447FB1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Imagen 23" descr="Forma, Círculo&#10;&#10;Descripción generada automáticamente">
            <a:extLst>
              <a:ext uri="{FF2B5EF4-FFF2-40B4-BE49-F238E27FC236}">
                <a16:creationId xmlns:a16="http://schemas.microsoft.com/office/drawing/2014/main" id="{8E3AE270-D940-42A5-B088-87FDCF2440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30" y="2076981"/>
            <a:ext cx="942409" cy="896507"/>
          </a:xfrm>
          <a:prstGeom prst="rect">
            <a:avLst/>
          </a:prstGeom>
        </p:spPr>
      </p:pic>
      <p:pic>
        <p:nvPicPr>
          <p:cNvPr id="25" name="Imagen 24" descr="Forma, Círculo&#10;&#10;Descripción generada automáticamente">
            <a:extLst>
              <a:ext uri="{FF2B5EF4-FFF2-40B4-BE49-F238E27FC236}">
                <a16:creationId xmlns:a16="http://schemas.microsoft.com/office/drawing/2014/main" id="{7BEC7C1E-8E30-45AD-8621-2524F9DDA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91" y="1991536"/>
            <a:ext cx="942409" cy="896507"/>
          </a:xfrm>
          <a:prstGeom prst="rect">
            <a:avLst/>
          </a:prstGeom>
        </p:spPr>
      </p:pic>
      <p:pic>
        <p:nvPicPr>
          <p:cNvPr id="26" name="Imagen 25" descr="Forma, Círculo&#10;&#10;Descripción generada automáticamente">
            <a:extLst>
              <a:ext uri="{FF2B5EF4-FFF2-40B4-BE49-F238E27FC236}">
                <a16:creationId xmlns:a16="http://schemas.microsoft.com/office/drawing/2014/main" id="{8B63D2A8-B465-4C07-865F-ECC7BE8DAD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569" y="2796752"/>
            <a:ext cx="942409" cy="896507"/>
          </a:xfrm>
          <a:prstGeom prst="rect">
            <a:avLst/>
          </a:prstGeom>
        </p:spPr>
      </p:pic>
      <p:pic>
        <p:nvPicPr>
          <p:cNvPr id="27" name="Imagen 26" descr="Forma, Círculo&#10;&#10;Descripción generada automáticamente">
            <a:extLst>
              <a:ext uri="{FF2B5EF4-FFF2-40B4-BE49-F238E27FC236}">
                <a16:creationId xmlns:a16="http://schemas.microsoft.com/office/drawing/2014/main" id="{CAA7A487-41AB-455D-8279-85263B7872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327">
            <a:off x="4904976" y="3803250"/>
            <a:ext cx="942409" cy="896507"/>
          </a:xfrm>
          <a:prstGeom prst="rect">
            <a:avLst/>
          </a:prstGeom>
        </p:spPr>
      </p:pic>
      <p:pic>
        <p:nvPicPr>
          <p:cNvPr id="28" name="Imagen 27" descr="Forma, Círculo&#10;&#10;Descripción generada automáticamente">
            <a:extLst>
              <a:ext uri="{FF2B5EF4-FFF2-40B4-BE49-F238E27FC236}">
                <a16:creationId xmlns:a16="http://schemas.microsoft.com/office/drawing/2014/main" id="{D9FCECCD-278F-49E2-9B33-9DC91082CA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126" y="4846173"/>
            <a:ext cx="942409" cy="896507"/>
          </a:xfrm>
          <a:prstGeom prst="rect">
            <a:avLst/>
          </a:prstGeom>
        </p:spPr>
      </p:pic>
      <p:pic>
        <p:nvPicPr>
          <p:cNvPr id="29" name="Imagen 28" descr="Forma, Círculo&#10;&#10;Descripción generada automáticamente">
            <a:extLst>
              <a:ext uri="{FF2B5EF4-FFF2-40B4-BE49-F238E27FC236}">
                <a16:creationId xmlns:a16="http://schemas.microsoft.com/office/drawing/2014/main" id="{9FB67789-1728-495B-ACA8-D89314818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74" y="5454524"/>
            <a:ext cx="942409" cy="896507"/>
          </a:xfrm>
          <a:prstGeom prst="rect">
            <a:avLst/>
          </a:prstGeom>
        </p:spPr>
      </p:pic>
      <p:pic>
        <p:nvPicPr>
          <p:cNvPr id="30" name="Imagen 29" descr="Forma, Círculo&#10;&#10;Descripción generada automáticamente">
            <a:extLst>
              <a:ext uri="{FF2B5EF4-FFF2-40B4-BE49-F238E27FC236}">
                <a16:creationId xmlns:a16="http://schemas.microsoft.com/office/drawing/2014/main" id="{286CA30C-5BD2-46EF-8EEB-EC565DC32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68" y="2873662"/>
            <a:ext cx="942409" cy="896507"/>
          </a:xfrm>
          <a:prstGeom prst="rect">
            <a:avLst/>
          </a:prstGeom>
        </p:spPr>
      </p:pic>
      <p:pic>
        <p:nvPicPr>
          <p:cNvPr id="31" name="Imagen 30" descr="Forma, Círculo&#10;&#10;Descripción generada automáticamente">
            <a:extLst>
              <a:ext uri="{FF2B5EF4-FFF2-40B4-BE49-F238E27FC236}">
                <a16:creationId xmlns:a16="http://schemas.microsoft.com/office/drawing/2014/main" id="{70A1DD07-0168-4B83-8164-C4BBFE6727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4143">
            <a:off x="903812" y="3902908"/>
            <a:ext cx="942409" cy="896507"/>
          </a:xfrm>
          <a:prstGeom prst="rect">
            <a:avLst/>
          </a:prstGeom>
        </p:spPr>
      </p:pic>
      <p:pic>
        <p:nvPicPr>
          <p:cNvPr id="33" name="Imagen 32" descr="Forma, Círculo&#10;&#10;Descripción generada automáticamente">
            <a:extLst>
              <a:ext uri="{FF2B5EF4-FFF2-40B4-BE49-F238E27FC236}">
                <a16:creationId xmlns:a16="http://schemas.microsoft.com/office/drawing/2014/main" id="{8A632894-6676-4726-AF43-ACF5E9D6F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16" y="4844475"/>
            <a:ext cx="942409" cy="896507"/>
          </a:xfrm>
          <a:prstGeom prst="rect">
            <a:avLst/>
          </a:prstGeom>
        </p:spPr>
      </p:pic>
      <p:pic>
        <p:nvPicPr>
          <p:cNvPr id="48" name="Imagen 47" descr="Forma, Círculo&#10;&#10;Descripción generada automáticamente">
            <a:extLst>
              <a:ext uri="{FF2B5EF4-FFF2-40B4-BE49-F238E27FC236}">
                <a16:creationId xmlns:a16="http://schemas.microsoft.com/office/drawing/2014/main" id="{4C513E79-6852-4FD3-A6F1-EDF6D00DE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93" y="5424303"/>
            <a:ext cx="942409" cy="896507"/>
          </a:xfrm>
          <a:prstGeom prst="rect">
            <a:avLst/>
          </a:prstGeom>
        </p:spPr>
      </p:pic>
      <p:pic>
        <p:nvPicPr>
          <p:cNvPr id="49" name="Imagen 48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D1A659D5-B672-4726-A640-172B4572F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623" y="1549317"/>
            <a:ext cx="1393755" cy="1997970"/>
          </a:xfrm>
          <a:prstGeom prst="rect">
            <a:avLst/>
          </a:prstGeom>
        </p:spPr>
      </p:pic>
      <p:pic>
        <p:nvPicPr>
          <p:cNvPr id="50" name="Imagen 6" descr="Imagen que contiene Interfaz de usuario gráfica&#10;&#10;Descripción generada automáticamente">
            <a:hlinkClick r:id="rId6" action="ppaction://hlinksldjump"/>
            <a:extLst>
              <a:ext uri="{FF2B5EF4-FFF2-40B4-BE49-F238E27FC236}">
                <a16:creationId xmlns:a16="http://schemas.microsoft.com/office/drawing/2014/main" id="{AE1325F2-E5F8-4156-A2D0-F35053EF2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7" y="5740982"/>
            <a:ext cx="1119344" cy="42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AF982AA1-18DB-4D29-B878-413CCDBC5FD8}"/>
              </a:ext>
            </a:extLst>
          </p:cNvPr>
          <p:cNvSpPr/>
          <p:nvPr/>
        </p:nvSpPr>
        <p:spPr>
          <a:xfrm>
            <a:off x="13062" y="0"/>
            <a:ext cx="12178937" cy="6858000"/>
          </a:xfrm>
          <a:prstGeom prst="rect">
            <a:avLst/>
          </a:prstGeom>
          <a:noFill/>
          <a:ln w="127000" cap="rnd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659607841">
                  <a:custGeom>
                    <a:avLst/>
                    <a:gdLst>
                      <a:gd name="connsiteX0" fmla="*/ 0 w 12192000"/>
                      <a:gd name="connsiteY0" fmla="*/ 0 h 6858000"/>
                      <a:gd name="connsiteX1" fmla="*/ 12192000 w 12192000"/>
                      <a:gd name="connsiteY1" fmla="*/ 0 h 6858000"/>
                      <a:gd name="connsiteX2" fmla="*/ 12192000 w 12192000"/>
                      <a:gd name="connsiteY2" fmla="*/ 6858000 h 6858000"/>
                      <a:gd name="connsiteX3" fmla="*/ 0 w 12192000"/>
                      <a:gd name="connsiteY3" fmla="*/ 6858000 h 6858000"/>
                      <a:gd name="connsiteX4" fmla="*/ 0 w 12192000"/>
                      <a:gd name="connsiteY4" fmla="*/ 0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2000" h="6858000" extrusionOk="0">
                        <a:moveTo>
                          <a:pt x="0" y="0"/>
                        </a:moveTo>
                        <a:cubicBezTo>
                          <a:pt x="2941264" y="152439"/>
                          <a:pt x="6490794" y="-92702"/>
                          <a:pt x="12192000" y="0"/>
                        </a:cubicBezTo>
                        <a:cubicBezTo>
                          <a:pt x="12356738" y="824195"/>
                          <a:pt x="12265751" y="5374463"/>
                          <a:pt x="12192000" y="6858000"/>
                        </a:cubicBezTo>
                        <a:cubicBezTo>
                          <a:pt x="8082981" y="6811979"/>
                          <a:pt x="5994272" y="6880653"/>
                          <a:pt x="0" y="6858000"/>
                        </a:cubicBezTo>
                        <a:cubicBezTo>
                          <a:pt x="33430" y="4605934"/>
                          <a:pt x="107855" y="15309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441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F093CCA-DC58-4F7A-BB53-29ABABEA4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Imagen 23" descr="Forma, Círculo&#10;&#10;Descripción generada automáticamente">
            <a:extLst>
              <a:ext uri="{FF2B5EF4-FFF2-40B4-BE49-F238E27FC236}">
                <a16:creationId xmlns:a16="http://schemas.microsoft.com/office/drawing/2014/main" id="{DDA4564A-39AC-4173-A1F6-AC498105A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30" y="2076981"/>
            <a:ext cx="942409" cy="896507"/>
          </a:xfrm>
          <a:prstGeom prst="rect">
            <a:avLst/>
          </a:prstGeom>
        </p:spPr>
      </p:pic>
      <p:pic>
        <p:nvPicPr>
          <p:cNvPr id="25" name="Imagen 24" descr="Forma, Círculo&#10;&#10;Descripción generada automáticamente">
            <a:extLst>
              <a:ext uri="{FF2B5EF4-FFF2-40B4-BE49-F238E27FC236}">
                <a16:creationId xmlns:a16="http://schemas.microsoft.com/office/drawing/2014/main" id="{517CF416-36F3-4A64-BD90-AF59ACC3A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91" y="1991536"/>
            <a:ext cx="942409" cy="896507"/>
          </a:xfrm>
          <a:prstGeom prst="rect">
            <a:avLst/>
          </a:prstGeom>
        </p:spPr>
      </p:pic>
      <p:pic>
        <p:nvPicPr>
          <p:cNvPr id="26" name="Imagen 25" descr="Forma, Círculo&#10;&#10;Descripción generada automáticamente">
            <a:extLst>
              <a:ext uri="{FF2B5EF4-FFF2-40B4-BE49-F238E27FC236}">
                <a16:creationId xmlns:a16="http://schemas.microsoft.com/office/drawing/2014/main" id="{54190F92-4915-4A62-AFC6-CC65359E5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569" y="2796752"/>
            <a:ext cx="942409" cy="896507"/>
          </a:xfrm>
          <a:prstGeom prst="rect">
            <a:avLst/>
          </a:prstGeom>
        </p:spPr>
      </p:pic>
      <p:pic>
        <p:nvPicPr>
          <p:cNvPr id="27" name="Imagen 26" descr="Forma, Círculo&#10;&#10;Descripción generada automáticamente">
            <a:extLst>
              <a:ext uri="{FF2B5EF4-FFF2-40B4-BE49-F238E27FC236}">
                <a16:creationId xmlns:a16="http://schemas.microsoft.com/office/drawing/2014/main" id="{689B1D62-DECD-4115-8101-07D15D6DE9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327">
            <a:off x="4904976" y="3803250"/>
            <a:ext cx="942409" cy="896507"/>
          </a:xfrm>
          <a:prstGeom prst="rect">
            <a:avLst/>
          </a:prstGeom>
        </p:spPr>
      </p:pic>
      <p:pic>
        <p:nvPicPr>
          <p:cNvPr id="28" name="Imagen 27" descr="Forma, Círculo&#10;&#10;Descripción generada automáticamente">
            <a:extLst>
              <a:ext uri="{FF2B5EF4-FFF2-40B4-BE49-F238E27FC236}">
                <a16:creationId xmlns:a16="http://schemas.microsoft.com/office/drawing/2014/main" id="{E9C88123-3ED1-40EB-8C9C-E633FEC6B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126" y="4846173"/>
            <a:ext cx="942409" cy="896507"/>
          </a:xfrm>
          <a:prstGeom prst="rect">
            <a:avLst/>
          </a:prstGeom>
        </p:spPr>
      </p:pic>
      <p:pic>
        <p:nvPicPr>
          <p:cNvPr id="29" name="Imagen 28" descr="Forma, Círculo&#10;&#10;Descripción generada automáticamente">
            <a:extLst>
              <a:ext uri="{FF2B5EF4-FFF2-40B4-BE49-F238E27FC236}">
                <a16:creationId xmlns:a16="http://schemas.microsoft.com/office/drawing/2014/main" id="{C91BC2D0-7FB8-4BCB-A29E-1DBAED050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74" y="5454524"/>
            <a:ext cx="942409" cy="896507"/>
          </a:xfrm>
          <a:prstGeom prst="rect">
            <a:avLst/>
          </a:prstGeom>
        </p:spPr>
      </p:pic>
      <p:pic>
        <p:nvPicPr>
          <p:cNvPr id="30" name="Imagen 29" descr="Forma, Círculo&#10;&#10;Descripción generada automáticamente">
            <a:extLst>
              <a:ext uri="{FF2B5EF4-FFF2-40B4-BE49-F238E27FC236}">
                <a16:creationId xmlns:a16="http://schemas.microsoft.com/office/drawing/2014/main" id="{E5A700E6-6D63-4152-A9FC-7C58CD282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68" y="2873662"/>
            <a:ext cx="942409" cy="896507"/>
          </a:xfrm>
          <a:prstGeom prst="rect">
            <a:avLst/>
          </a:prstGeom>
        </p:spPr>
      </p:pic>
      <p:pic>
        <p:nvPicPr>
          <p:cNvPr id="31" name="Imagen 30" descr="Forma, Círculo&#10;&#10;Descripción generada automáticamente">
            <a:extLst>
              <a:ext uri="{FF2B5EF4-FFF2-40B4-BE49-F238E27FC236}">
                <a16:creationId xmlns:a16="http://schemas.microsoft.com/office/drawing/2014/main" id="{22A3CD99-E65C-4746-A87B-6EFBFE1BCD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4143">
            <a:off x="903812" y="3902908"/>
            <a:ext cx="942409" cy="896507"/>
          </a:xfrm>
          <a:prstGeom prst="rect">
            <a:avLst/>
          </a:prstGeom>
        </p:spPr>
      </p:pic>
      <p:pic>
        <p:nvPicPr>
          <p:cNvPr id="33" name="Imagen 32" descr="Forma, Círculo&#10;&#10;Descripción generada automáticamente">
            <a:extLst>
              <a:ext uri="{FF2B5EF4-FFF2-40B4-BE49-F238E27FC236}">
                <a16:creationId xmlns:a16="http://schemas.microsoft.com/office/drawing/2014/main" id="{E507199A-28A7-48D0-A9AA-7EC4B63D50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16" y="4844475"/>
            <a:ext cx="942409" cy="896507"/>
          </a:xfrm>
          <a:prstGeom prst="rect">
            <a:avLst/>
          </a:prstGeom>
        </p:spPr>
      </p:pic>
      <p:pic>
        <p:nvPicPr>
          <p:cNvPr id="48" name="Imagen 47" descr="Forma, Círculo&#10;&#10;Descripción generada automáticamente">
            <a:extLst>
              <a:ext uri="{FF2B5EF4-FFF2-40B4-BE49-F238E27FC236}">
                <a16:creationId xmlns:a16="http://schemas.microsoft.com/office/drawing/2014/main" id="{942ED0D6-7BCD-4BE3-AC60-89F2A8767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93" y="5424303"/>
            <a:ext cx="942409" cy="896507"/>
          </a:xfrm>
          <a:prstGeom prst="rect">
            <a:avLst/>
          </a:prstGeom>
        </p:spPr>
      </p:pic>
      <p:pic>
        <p:nvPicPr>
          <p:cNvPr id="49" name="Imagen 48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DB47AE7-7E56-4A5B-9FB1-377B480362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623" y="1549317"/>
            <a:ext cx="1393755" cy="1997970"/>
          </a:xfrm>
          <a:prstGeom prst="rect">
            <a:avLst/>
          </a:prstGeom>
        </p:spPr>
      </p:pic>
      <p:pic>
        <p:nvPicPr>
          <p:cNvPr id="50" name="Imagen 6" descr="Imagen que contiene Interfaz de usuario gráfica&#10;&#10;Descripción generada automáticamente">
            <a:hlinkClick r:id="rId6" action="ppaction://hlinksldjump"/>
            <a:extLst>
              <a:ext uri="{FF2B5EF4-FFF2-40B4-BE49-F238E27FC236}">
                <a16:creationId xmlns:a16="http://schemas.microsoft.com/office/drawing/2014/main" id="{22D32A37-B050-4A2E-9668-7AD6B4A97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7" y="5740982"/>
            <a:ext cx="1119344" cy="42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A71955EE-4F97-4551-AD13-C41F63BE4775}"/>
              </a:ext>
            </a:extLst>
          </p:cNvPr>
          <p:cNvSpPr/>
          <p:nvPr/>
        </p:nvSpPr>
        <p:spPr>
          <a:xfrm>
            <a:off x="13062" y="0"/>
            <a:ext cx="12178937" cy="6858000"/>
          </a:xfrm>
          <a:prstGeom prst="rect">
            <a:avLst/>
          </a:prstGeom>
          <a:noFill/>
          <a:ln w="127000" cap="rnd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659607841">
                  <a:custGeom>
                    <a:avLst/>
                    <a:gdLst>
                      <a:gd name="connsiteX0" fmla="*/ 0 w 12192000"/>
                      <a:gd name="connsiteY0" fmla="*/ 0 h 6858000"/>
                      <a:gd name="connsiteX1" fmla="*/ 12192000 w 12192000"/>
                      <a:gd name="connsiteY1" fmla="*/ 0 h 6858000"/>
                      <a:gd name="connsiteX2" fmla="*/ 12192000 w 12192000"/>
                      <a:gd name="connsiteY2" fmla="*/ 6858000 h 6858000"/>
                      <a:gd name="connsiteX3" fmla="*/ 0 w 12192000"/>
                      <a:gd name="connsiteY3" fmla="*/ 6858000 h 6858000"/>
                      <a:gd name="connsiteX4" fmla="*/ 0 w 12192000"/>
                      <a:gd name="connsiteY4" fmla="*/ 0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2000" h="6858000" extrusionOk="0">
                        <a:moveTo>
                          <a:pt x="0" y="0"/>
                        </a:moveTo>
                        <a:cubicBezTo>
                          <a:pt x="2941264" y="152439"/>
                          <a:pt x="6490794" y="-92702"/>
                          <a:pt x="12192000" y="0"/>
                        </a:cubicBezTo>
                        <a:cubicBezTo>
                          <a:pt x="12356738" y="824195"/>
                          <a:pt x="12265751" y="5374463"/>
                          <a:pt x="12192000" y="6858000"/>
                        </a:cubicBezTo>
                        <a:cubicBezTo>
                          <a:pt x="8082981" y="6811979"/>
                          <a:pt x="5994272" y="6880653"/>
                          <a:pt x="0" y="6858000"/>
                        </a:cubicBezTo>
                        <a:cubicBezTo>
                          <a:pt x="33430" y="4605934"/>
                          <a:pt x="107855" y="15309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155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184B12-6B6C-4750-8B3F-8A686807B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944678-3DFA-40A1-AEC0-769CD8A73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4735E14-09BD-4516-893E-56766EA8E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Elipse 5">
            <a:hlinkClick r:id="rId4" action="ppaction://hlinksldjump"/>
            <a:extLst>
              <a:ext uri="{FF2B5EF4-FFF2-40B4-BE49-F238E27FC236}">
                <a16:creationId xmlns:a16="http://schemas.microsoft.com/office/drawing/2014/main" id="{FF164DC8-0D8D-47CB-9966-AF5A3C56C2B0}"/>
              </a:ext>
            </a:extLst>
          </p:cNvPr>
          <p:cNvSpPr/>
          <p:nvPr/>
        </p:nvSpPr>
        <p:spPr>
          <a:xfrm>
            <a:off x="3497180" y="930442"/>
            <a:ext cx="5486400" cy="4732421"/>
          </a:xfrm>
          <a:prstGeom prst="ellipse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0410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0318BB5-71C8-4E2A-84CB-B9626F931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Imagen 23" descr="Forma, Círculo&#10;&#10;Descripción generada automáticamente">
            <a:extLst>
              <a:ext uri="{FF2B5EF4-FFF2-40B4-BE49-F238E27FC236}">
                <a16:creationId xmlns:a16="http://schemas.microsoft.com/office/drawing/2014/main" id="{B1294D97-D9BE-4044-9F4C-A07AD5067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30" y="2076981"/>
            <a:ext cx="942409" cy="896507"/>
          </a:xfrm>
          <a:prstGeom prst="rect">
            <a:avLst/>
          </a:prstGeom>
        </p:spPr>
      </p:pic>
      <p:pic>
        <p:nvPicPr>
          <p:cNvPr id="25" name="Imagen 24" descr="Forma, Círculo&#10;&#10;Descripción generada automáticamente">
            <a:extLst>
              <a:ext uri="{FF2B5EF4-FFF2-40B4-BE49-F238E27FC236}">
                <a16:creationId xmlns:a16="http://schemas.microsoft.com/office/drawing/2014/main" id="{748AC54F-A18A-4960-8587-228B977F3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91" y="1991536"/>
            <a:ext cx="942409" cy="896507"/>
          </a:xfrm>
          <a:prstGeom prst="rect">
            <a:avLst/>
          </a:prstGeom>
        </p:spPr>
      </p:pic>
      <p:pic>
        <p:nvPicPr>
          <p:cNvPr id="26" name="Imagen 25" descr="Forma, Círculo&#10;&#10;Descripción generada automáticamente">
            <a:extLst>
              <a:ext uri="{FF2B5EF4-FFF2-40B4-BE49-F238E27FC236}">
                <a16:creationId xmlns:a16="http://schemas.microsoft.com/office/drawing/2014/main" id="{2DD8BA60-0688-4C71-8031-442353EB4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569" y="2796752"/>
            <a:ext cx="942409" cy="896507"/>
          </a:xfrm>
          <a:prstGeom prst="rect">
            <a:avLst/>
          </a:prstGeom>
        </p:spPr>
      </p:pic>
      <p:pic>
        <p:nvPicPr>
          <p:cNvPr id="27" name="Imagen 26" descr="Forma, Círculo&#10;&#10;Descripción generada automáticamente">
            <a:extLst>
              <a:ext uri="{FF2B5EF4-FFF2-40B4-BE49-F238E27FC236}">
                <a16:creationId xmlns:a16="http://schemas.microsoft.com/office/drawing/2014/main" id="{88FEED1D-A2E7-4357-8E93-B6DF6F350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327">
            <a:off x="4904976" y="3803250"/>
            <a:ext cx="942409" cy="896507"/>
          </a:xfrm>
          <a:prstGeom prst="rect">
            <a:avLst/>
          </a:prstGeom>
        </p:spPr>
      </p:pic>
      <p:pic>
        <p:nvPicPr>
          <p:cNvPr id="28" name="Imagen 27" descr="Forma, Círculo&#10;&#10;Descripción generada automáticamente">
            <a:extLst>
              <a:ext uri="{FF2B5EF4-FFF2-40B4-BE49-F238E27FC236}">
                <a16:creationId xmlns:a16="http://schemas.microsoft.com/office/drawing/2014/main" id="{3A378A33-7270-43F5-9EF1-8F05E8469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126" y="4846173"/>
            <a:ext cx="942409" cy="896507"/>
          </a:xfrm>
          <a:prstGeom prst="rect">
            <a:avLst/>
          </a:prstGeom>
        </p:spPr>
      </p:pic>
      <p:pic>
        <p:nvPicPr>
          <p:cNvPr id="29" name="Imagen 28" descr="Forma, Círculo&#10;&#10;Descripción generada automáticamente">
            <a:extLst>
              <a:ext uri="{FF2B5EF4-FFF2-40B4-BE49-F238E27FC236}">
                <a16:creationId xmlns:a16="http://schemas.microsoft.com/office/drawing/2014/main" id="{8729A0F6-F25D-4910-BE68-9C2B0BD96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74" y="5454524"/>
            <a:ext cx="942409" cy="896507"/>
          </a:xfrm>
          <a:prstGeom prst="rect">
            <a:avLst/>
          </a:prstGeom>
        </p:spPr>
      </p:pic>
      <p:pic>
        <p:nvPicPr>
          <p:cNvPr id="30" name="Imagen 29" descr="Forma, Círculo&#10;&#10;Descripción generada automáticamente">
            <a:extLst>
              <a:ext uri="{FF2B5EF4-FFF2-40B4-BE49-F238E27FC236}">
                <a16:creationId xmlns:a16="http://schemas.microsoft.com/office/drawing/2014/main" id="{EB20815B-6AD5-4C39-A2E3-B311531846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68" y="2873662"/>
            <a:ext cx="942409" cy="896507"/>
          </a:xfrm>
          <a:prstGeom prst="rect">
            <a:avLst/>
          </a:prstGeom>
        </p:spPr>
      </p:pic>
      <p:pic>
        <p:nvPicPr>
          <p:cNvPr id="31" name="Imagen 30" descr="Forma, Círculo&#10;&#10;Descripción generada automáticamente">
            <a:extLst>
              <a:ext uri="{FF2B5EF4-FFF2-40B4-BE49-F238E27FC236}">
                <a16:creationId xmlns:a16="http://schemas.microsoft.com/office/drawing/2014/main" id="{97AF95CE-8CA8-4E7A-A01D-88BA79BC97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4143">
            <a:off x="903812" y="3902908"/>
            <a:ext cx="942409" cy="896507"/>
          </a:xfrm>
          <a:prstGeom prst="rect">
            <a:avLst/>
          </a:prstGeom>
        </p:spPr>
      </p:pic>
      <p:pic>
        <p:nvPicPr>
          <p:cNvPr id="33" name="Imagen 32" descr="Forma, Círculo&#10;&#10;Descripción generada automáticamente">
            <a:extLst>
              <a:ext uri="{FF2B5EF4-FFF2-40B4-BE49-F238E27FC236}">
                <a16:creationId xmlns:a16="http://schemas.microsoft.com/office/drawing/2014/main" id="{687C6057-FA56-452B-8E95-2D5BA9B591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16" y="4844475"/>
            <a:ext cx="942409" cy="896507"/>
          </a:xfrm>
          <a:prstGeom prst="rect">
            <a:avLst/>
          </a:prstGeom>
        </p:spPr>
      </p:pic>
      <p:pic>
        <p:nvPicPr>
          <p:cNvPr id="48" name="Imagen 47" descr="Forma, Círculo&#10;&#10;Descripción generada automáticamente">
            <a:extLst>
              <a:ext uri="{FF2B5EF4-FFF2-40B4-BE49-F238E27FC236}">
                <a16:creationId xmlns:a16="http://schemas.microsoft.com/office/drawing/2014/main" id="{9B80BE4A-BF23-4149-BFBD-8DEE47B3F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93" y="5424303"/>
            <a:ext cx="942409" cy="896507"/>
          </a:xfrm>
          <a:prstGeom prst="rect">
            <a:avLst/>
          </a:prstGeom>
        </p:spPr>
      </p:pic>
      <p:pic>
        <p:nvPicPr>
          <p:cNvPr id="49" name="Imagen 48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302392BC-7FD0-4C7B-9771-005495BCA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623" y="1549317"/>
            <a:ext cx="1393755" cy="1997970"/>
          </a:xfrm>
          <a:prstGeom prst="rect">
            <a:avLst/>
          </a:prstGeom>
        </p:spPr>
      </p:pic>
      <p:pic>
        <p:nvPicPr>
          <p:cNvPr id="50" name="Imagen 6" descr="Imagen que contiene Interfaz de usuario gráfica&#10;&#10;Descripción generada automáticamente">
            <a:hlinkClick r:id="rId6" action="ppaction://hlinksldjump"/>
            <a:extLst>
              <a:ext uri="{FF2B5EF4-FFF2-40B4-BE49-F238E27FC236}">
                <a16:creationId xmlns:a16="http://schemas.microsoft.com/office/drawing/2014/main" id="{7D832C98-C746-450A-8022-C93C5A1BA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7" y="5740982"/>
            <a:ext cx="1119344" cy="42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F1A2AEAF-67F2-49BE-925D-2E8691FD129D}"/>
              </a:ext>
            </a:extLst>
          </p:cNvPr>
          <p:cNvSpPr/>
          <p:nvPr/>
        </p:nvSpPr>
        <p:spPr>
          <a:xfrm>
            <a:off x="13062" y="0"/>
            <a:ext cx="12178937" cy="6858000"/>
          </a:xfrm>
          <a:prstGeom prst="rect">
            <a:avLst/>
          </a:prstGeom>
          <a:noFill/>
          <a:ln w="127000" cap="rnd">
            <a:solidFill>
              <a:srgbClr val="4F2270"/>
            </a:solidFill>
            <a:extLst>
              <a:ext uri="{C807C97D-BFC1-408E-A445-0C87EB9F89A2}">
                <ask:lineSketchStyleProps xmlns:ask="http://schemas.microsoft.com/office/drawing/2018/sketchyshapes" sd="659607841">
                  <a:custGeom>
                    <a:avLst/>
                    <a:gdLst>
                      <a:gd name="connsiteX0" fmla="*/ 0 w 12192000"/>
                      <a:gd name="connsiteY0" fmla="*/ 0 h 6858000"/>
                      <a:gd name="connsiteX1" fmla="*/ 12192000 w 12192000"/>
                      <a:gd name="connsiteY1" fmla="*/ 0 h 6858000"/>
                      <a:gd name="connsiteX2" fmla="*/ 12192000 w 12192000"/>
                      <a:gd name="connsiteY2" fmla="*/ 6858000 h 6858000"/>
                      <a:gd name="connsiteX3" fmla="*/ 0 w 12192000"/>
                      <a:gd name="connsiteY3" fmla="*/ 6858000 h 6858000"/>
                      <a:gd name="connsiteX4" fmla="*/ 0 w 12192000"/>
                      <a:gd name="connsiteY4" fmla="*/ 0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2000" h="6858000" extrusionOk="0">
                        <a:moveTo>
                          <a:pt x="0" y="0"/>
                        </a:moveTo>
                        <a:cubicBezTo>
                          <a:pt x="2941264" y="152439"/>
                          <a:pt x="6490794" y="-92702"/>
                          <a:pt x="12192000" y="0"/>
                        </a:cubicBezTo>
                        <a:cubicBezTo>
                          <a:pt x="12356738" y="824195"/>
                          <a:pt x="12265751" y="5374463"/>
                          <a:pt x="12192000" y="6858000"/>
                        </a:cubicBezTo>
                        <a:cubicBezTo>
                          <a:pt x="8082981" y="6811979"/>
                          <a:pt x="5994272" y="6880653"/>
                          <a:pt x="0" y="6858000"/>
                        </a:cubicBezTo>
                        <a:cubicBezTo>
                          <a:pt x="33430" y="4605934"/>
                          <a:pt x="107855" y="15309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38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FD89CF9-7E80-439C-943B-E1C8348A0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Imagen 23" descr="Forma, Círculo&#10;&#10;Descripción generada automáticamente">
            <a:extLst>
              <a:ext uri="{FF2B5EF4-FFF2-40B4-BE49-F238E27FC236}">
                <a16:creationId xmlns:a16="http://schemas.microsoft.com/office/drawing/2014/main" id="{6A605E42-3CFB-4A99-84EC-FFA80AE6D2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30" y="2076981"/>
            <a:ext cx="942409" cy="896507"/>
          </a:xfrm>
          <a:prstGeom prst="rect">
            <a:avLst/>
          </a:prstGeom>
        </p:spPr>
      </p:pic>
      <p:pic>
        <p:nvPicPr>
          <p:cNvPr id="25" name="Imagen 24" descr="Forma, Círculo&#10;&#10;Descripción generada automáticamente">
            <a:extLst>
              <a:ext uri="{FF2B5EF4-FFF2-40B4-BE49-F238E27FC236}">
                <a16:creationId xmlns:a16="http://schemas.microsoft.com/office/drawing/2014/main" id="{F461A21B-2CB6-4AF4-8803-54DC093854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91" y="1991536"/>
            <a:ext cx="942409" cy="896507"/>
          </a:xfrm>
          <a:prstGeom prst="rect">
            <a:avLst/>
          </a:prstGeom>
        </p:spPr>
      </p:pic>
      <p:pic>
        <p:nvPicPr>
          <p:cNvPr id="26" name="Imagen 25" descr="Forma, Círculo&#10;&#10;Descripción generada automáticamente">
            <a:extLst>
              <a:ext uri="{FF2B5EF4-FFF2-40B4-BE49-F238E27FC236}">
                <a16:creationId xmlns:a16="http://schemas.microsoft.com/office/drawing/2014/main" id="{07C36079-5F34-4421-8C42-0FFF24C9AE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569" y="2796752"/>
            <a:ext cx="942409" cy="896507"/>
          </a:xfrm>
          <a:prstGeom prst="rect">
            <a:avLst/>
          </a:prstGeom>
        </p:spPr>
      </p:pic>
      <p:pic>
        <p:nvPicPr>
          <p:cNvPr id="27" name="Imagen 26" descr="Forma, Círculo&#10;&#10;Descripción generada automáticamente">
            <a:extLst>
              <a:ext uri="{FF2B5EF4-FFF2-40B4-BE49-F238E27FC236}">
                <a16:creationId xmlns:a16="http://schemas.microsoft.com/office/drawing/2014/main" id="{4A429C28-902B-4395-877D-3BCDE1585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327">
            <a:off x="4904976" y="3803250"/>
            <a:ext cx="942409" cy="896507"/>
          </a:xfrm>
          <a:prstGeom prst="rect">
            <a:avLst/>
          </a:prstGeom>
        </p:spPr>
      </p:pic>
      <p:pic>
        <p:nvPicPr>
          <p:cNvPr id="28" name="Imagen 27" descr="Forma, Círculo&#10;&#10;Descripción generada automáticamente">
            <a:extLst>
              <a:ext uri="{FF2B5EF4-FFF2-40B4-BE49-F238E27FC236}">
                <a16:creationId xmlns:a16="http://schemas.microsoft.com/office/drawing/2014/main" id="{647340F6-A9C0-4086-80D9-C58E534CB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126" y="4846173"/>
            <a:ext cx="942409" cy="896507"/>
          </a:xfrm>
          <a:prstGeom prst="rect">
            <a:avLst/>
          </a:prstGeom>
        </p:spPr>
      </p:pic>
      <p:pic>
        <p:nvPicPr>
          <p:cNvPr id="29" name="Imagen 28" descr="Forma, Círculo&#10;&#10;Descripción generada automáticamente">
            <a:extLst>
              <a:ext uri="{FF2B5EF4-FFF2-40B4-BE49-F238E27FC236}">
                <a16:creationId xmlns:a16="http://schemas.microsoft.com/office/drawing/2014/main" id="{6FBBD012-2547-4AF5-BE4C-23A66343A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74" y="5454524"/>
            <a:ext cx="942409" cy="896507"/>
          </a:xfrm>
          <a:prstGeom prst="rect">
            <a:avLst/>
          </a:prstGeom>
        </p:spPr>
      </p:pic>
      <p:pic>
        <p:nvPicPr>
          <p:cNvPr id="30" name="Imagen 29" descr="Forma, Círculo&#10;&#10;Descripción generada automáticamente">
            <a:extLst>
              <a:ext uri="{FF2B5EF4-FFF2-40B4-BE49-F238E27FC236}">
                <a16:creationId xmlns:a16="http://schemas.microsoft.com/office/drawing/2014/main" id="{A17539A5-533B-495D-9242-E997850A9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68" y="2873662"/>
            <a:ext cx="942409" cy="896507"/>
          </a:xfrm>
          <a:prstGeom prst="rect">
            <a:avLst/>
          </a:prstGeom>
        </p:spPr>
      </p:pic>
      <p:pic>
        <p:nvPicPr>
          <p:cNvPr id="31" name="Imagen 30" descr="Forma, Círculo&#10;&#10;Descripción generada automáticamente">
            <a:extLst>
              <a:ext uri="{FF2B5EF4-FFF2-40B4-BE49-F238E27FC236}">
                <a16:creationId xmlns:a16="http://schemas.microsoft.com/office/drawing/2014/main" id="{6A8AE6DD-1DCC-4665-823A-A3FDE48065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4143">
            <a:off x="903812" y="3902908"/>
            <a:ext cx="942409" cy="896507"/>
          </a:xfrm>
          <a:prstGeom prst="rect">
            <a:avLst/>
          </a:prstGeom>
        </p:spPr>
      </p:pic>
      <p:pic>
        <p:nvPicPr>
          <p:cNvPr id="33" name="Imagen 32" descr="Forma, Círculo&#10;&#10;Descripción generada automáticamente">
            <a:extLst>
              <a:ext uri="{FF2B5EF4-FFF2-40B4-BE49-F238E27FC236}">
                <a16:creationId xmlns:a16="http://schemas.microsoft.com/office/drawing/2014/main" id="{86C8AEFD-CFAB-4107-A61B-2CDC57243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16" y="4844475"/>
            <a:ext cx="942409" cy="896507"/>
          </a:xfrm>
          <a:prstGeom prst="rect">
            <a:avLst/>
          </a:prstGeom>
        </p:spPr>
      </p:pic>
      <p:pic>
        <p:nvPicPr>
          <p:cNvPr id="48" name="Imagen 47" descr="Forma, Círculo&#10;&#10;Descripción generada automáticamente">
            <a:extLst>
              <a:ext uri="{FF2B5EF4-FFF2-40B4-BE49-F238E27FC236}">
                <a16:creationId xmlns:a16="http://schemas.microsoft.com/office/drawing/2014/main" id="{3D3B5D8D-78BD-4A6F-B103-217EAD9E71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93" y="5424303"/>
            <a:ext cx="942409" cy="896507"/>
          </a:xfrm>
          <a:prstGeom prst="rect">
            <a:avLst/>
          </a:prstGeom>
        </p:spPr>
      </p:pic>
      <p:pic>
        <p:nvPicPr>
          <p:cNvPr id="49" name="Imagen 48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3CCE2CFE-48BF-4511-8DE7-9810AF3A3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623" y="1549317"/>
            <a:ext cx="1393755" cy="1997970"/>
          </a:xfrm>
          <a:prstGeom prst="rect">
            <a:avLst/>
          </a:prstGeom>
        </p:spPr>
      </p:pic>
      <p:pic>
        <p:nvPicPr>
          <p:cNvPr id="50" name="Imagen 6" descr="Imagen que contiene Interfaz de usuario gráfica&#10;&#10;Descripción generada automáticamente">
            <a:hlinkClick r:id="rId6" action="ppaction://hlinksldjump"/>
            <a:extLst>
              <a:ext uri="{FF2B5EF4-FFF2-40B4-BE49-F238E27FC236}">
                <a16:creationId xmlns:a16="http://schemas.microsoft.com/office/drawing/2014/main" id="{4B835422-EDC2-4CF1-A962-C84743E78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7" y="5740982"/>
            <a:ext cx="1119344" cy="42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581CE5F3-A246-4AA4-BD91-E48BD865B7C2}"/>
              </a:ext>
            </a:extLst>
          </p:cNvPr>
          <p:cNvSpPr/>
          <p:nvPr/>
        </p:nvSpPr>
        <p:spPr>
          <a:xfrm>
            <a:off x="13062" y="0"/>
            <a:ext cx="12178937" cy="6858000"/>
          </a:xfrm>
          <a:prstGeom prst="rect">
            <a:avLst/>
          </a:prstGeom>
          <a:noFill/>
          <a:ln w="127000" cap="rnd">
            <a:solidFill>
              <a:srgbClr val="4F2270"/>
            </a:solidFill>
            <a:extLst>
              <a:ext uri="{C807C97D-BFC1-408E-A445-0C87EB9F89A2}">
                <ask:lineSketchStyleProps xmlns:ask="http://schemas.microsoft.com/office/drawing/2018/sketchyshapes" sd="659607841">
                  <a:custGeom>
                    <a:avLst/>
                    <a:gdLst>
                      <a:gd name="connsiteX0" fmla="*/ 0 w 12192000"/>
                      <a:gd name="connsiteY0" fmla="*/ 0 h 6858000"/>
                      <a:gd name="connsiteX1" fmla="*/ 12192000 w 12192000"/>
                      <a:gd name="connsiteY1" fmla="*/ 0 h 6858000"/>
                      <a:gd name="connsiteX2" fmla="*/ 12192000 w 12192000"/>
                      <a:gd name="connsiteY2" fmla="*/ 6858000 h 6858000"/>
                      <a:gd name="connsiteX3" fmla="*/ 0 w 12192000"/>
                      <a:gd name="connsiteY3" fmla="*/ 6858000 h 6858000"/>
                      <a:gd name="connsiteX4" fmla="*/ 0 w 12192000"/>
                      <a:gd name="connsiteY4" fmla="*/ 0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2000" h="6858000" extrusionOk="0">
                        <a:moveTo>
                          <a:pt x="0" y="0"/>
                        </a:moveTo>
                        <a:cubicBezTo>
                          <a:pt x="2941264" y="152439"/>
                          <a:pt x="6490794" y="-92702"/>
                          <a:pt x="12192000" y="0"/>
                        </a:cubicBezTo>
                        <a:cubicBezTo>
                          <a:pt x="12356738" y="824195"/>
                          <a:pt x="12265751" y="5374463"/>
                          <a:pt x="12192000" y="6858000"/>
                        </a:cubicBezTo>
                        <a:cubicBezTo>
                          <a:pt x="8082981" y="6811979"/>
                          <a:pt x="5994272" y="6880653"/>
                          <a:pt x="0" y="6858000"/>
                        </a:cubicBezTo>
                        <a:cubicBezTo>
                          <a:pt x="33430" y="4605934"/>
                          <a:pt x="107855" y="15309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099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FB30F-245F-BA10-C52A-88835E436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AB6F397-3542-8DF3-E446-141AA4B4D889}"/>
              </a:ext>
            </a:extLst>
          </p:cNvPr>
          <p:cNvSpPr txBox="1"/>
          <p:nvPr/>
        </p:nvSpPr>
        <p:spPr>
          <a:xfrm>
            <a:off x="3701374" y="786445"/>
            <a:ext cx="7523349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MX" sz="1600" b="0" i="0" dirty="0">
                <a:solidFill>
                  <a:srgbClr val="2F222A"/>
                </a:solidFill>
                <a:effectLst/>
                <a:latin typeface="Montserrat" pitchFamily="2" charset="77"/>
              </a:rPr>
              <a:t>"Con el Rosario se puede alcanzar todo. Según una graciosa comparación, es una larga cadena que une el Cielo y la tierra, uno de cuyos extremos está en nuestras manos y el otro en las de la Santísima Virgen. Mientras el Rosario sea rezado, Dios no puede abandonar al mundo, pues esta oración es muy poderosa sobre su Corazón".    </a:t>
            </a:r>
          </a:p>
          <a:p>
            <a:r>
              <a:rPr lang="es-MX" sz="1600" dirty="0">
                <a:solidFill>
                  <a:srgbClr val="2F222A"/>
                </a:solidFill>
                <a:latin typeface="Montserrat" pitchFamily="2" charset="77"/>
              </a:rPr>
              <a:t>                                                            </a:t>
            </a:r>
            <a:r>
              <a:rPr lang="es-MX" sz="1600" b="1" i="0" dirty="0">
                <a:solidFill>
                  <a:srgbClr val="2F222A"/>
                </a:solidFill>
                <a:effectLst/>
                <a:latin typeface="Montserrat" pitchFamily="2" charset="77"/>
              </a:rPr>
              <a:t>Santa Teresita de Lisieux</a:t>
            </a:r>
            <a:endParaRPr lang="es-MX" sz="1600" dirty="0">
              <a:latin typeface="Montserrat" pitchFamily="2" charset="77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52A1B5-36DD-AB99-59C3-EBB569722866}"/>
              </a:ext>
            </a:extLst>
          </p:cNvPr>
          <p:cNvSpPr txBox="1"/>
          <p:nvPr/>
        </p:nvSpPr>
        <p:spPr>
          <a:xfrm>
            <a:off x="3701374" y="3896926"/>
            <a:ext cx="60977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b="0" i="0" dirty="0">
                <a:solidFill>
                  <a:srgbClr val="2F222A"/>
                </a:solidFill>
                <a:effectLst/>
                <a:latin typeface="Montserrat" pitchFamily="2" charset="77"/>
              </a:rPr>
              <a:t>"El Rosario me ha acompañado en los momentos de alegría y en los de tribulación. A él he confiado tantas preocupaciones y en él siempre he encontrado consuelo". </a:t>
            </a:r>
          </a:p>
          <a:p>
            <a:r>
              <a:rPr lang="es-MX" sz="1600" dirty="0">
                <a:solidFill>
                  <a:srgbClr val="2F222A"/>
                </a:solidFill>
                <a:latin typeface="Montserrat" pitchFamily="2" charset="77"/>
              </a:rPr>
              <a:t>                                                               </a:t>
            </a:r>
            <a:r>
              <a:rPr lang="es-MX" sz="1600" b="1" i="0" dirty="0">
                <a:solidFill>
                  <a:srgbClr val="2F222A"/>
                </a:solidFill>
                <a:effectLst/>
                <a:latin typeface="Montserrat" pitchFamily="2" charset="77"/>
              </a:rPr>
              <a:t>San Juan Pablo II</a:t>
            </a:r>
            <a:endParaRPr lang="es-MX" sz="1600" b="0" i="0" dirty="0">
              <a:solidFill>
                <a:srgbClr val="2F222A"/>
              </a:solidFill>
              <a:effectLst/>
              <a:latin typeface="Montserrat" pitchFamily="2" charset="77"/>
            </a:endParaRPr>
          </a:p>
          <a:p>
            <a:pPr algn="l"/>
            <a:endParaRPr lang="es-MX" sz="1600" b="0" i="0" dirty="0">
              <a:solidFill>
                <a:srgbClr val="2F222A"/>
              </a:solidFill>
              <a:effectLst/>
              <a:latin typeface="Montserrat" pitchFamily="2" charset="77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111311A-0459-420B-3204-B180B455C034}"/>
              </a:ext>
            </a:extLst>
          </p:cNvPr>
          <p:cNvSpPr txBox="1"/>
          <p:nvPr/>
        </p:nvSpPr>
        <p:spPr>
          <a:xfrm>
            <a:off x="6096000" y="2563181"/>
            <a:ext cx="5072811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MX" sz="1600" b="0" i="0" dirty="0">
                <a:solidFill>
                  <a:srgbClr val="2F222A"/>
                </a:solidFill>
                <a:effectLst/>
                <a:latin typeface="Montserrat" pitchFamily="2" charset="77"/>
              </a:rPr>
              <a:t>"El Rosario es una muy excelente forma de oración meditada, compuesta a modo de mística corona".  </a:t>
            </a:r>
          </a:p>
          <a:p>
            <a:r>
              <a:rPr lang="es-MX" sz="1600" dirty="0">
                <a:solidFill>
                  <a:srgbClr val="2F222A"/>
                </a:solidFill>
                <a:latin typeface="Montserrat" pitchFamily="2" charset="77"/>
              </a:rPr>
              <a:t>                                                    </a:t>
            </a:r>
            <a:r>
              <a:rPr lang="es-MX" sz="1600" b="1" i="0" dirty="0">
                <a:solidFill>
                  <a:srgbClr val="2F222A"/>
                </a:solidFill>
                <a:effectLst/>
                <a:latin typeface="Montserrat" pitchFamily="2" charset="77"/>
              </a:rPr>
              <a:t>San Juan XXIII</a:t>
            </a:r>
            <a:endParaRPr lang="es-MX" sz="1600" b="0" i="0" dirty="0">
              <a:solidFill>
                <a:srgbClr val="2F222A"/>
              </a:solidFill>
              <a:effectLst/>
              <a:latin typeface="Montserrat" pitchFamily="2" charset="77"/>
            </a:endParaRPr>
          </a:p>
          <a:p>
            <a:pPr algn="l"/>
            <a:endParaRPr lang="es-MX" sz="1600" b="0" i="0" dirty="0">
              <a:solidFill>
                <a:srgbClr val="2F222A"/>
              </a:solidFill>
              <a:effectLst/>
              <a:latin typeface="Montserrat" pitchFamily="2" charset="77"/>
            </a:endParaRPr>
          </a:p>
        </p:txBody>
      </p:sp>
      <p:pic>
        <p:nvPicPr>
          <p:cNvPr id="4" name="Picture 3" descr="A cartoon of a person with his hand on his head&#10;&#10;Description automatically generated">
            <a:extLst>
              <a:ext uri="{FF2B5EF4-FFF2-40B4-BE49-F238E27FC236}">
                <a16:creationId xmlns:a16="http://schemas.microsoft.com/office/drawing/2014/main" id="{58689FA3-A622-702D-2DAF-13237301E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27" y="3912243"/>
            <a:ext cx="3745843" cy="231584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CE45B0D-387A-9768-7B70-9991B8CD5435}"/>
              </a:ext>
            </a:extLst>
          </p:cNvPr>
          <p:cNvSpPr txBox="1"/>
          <p:nvPr/>
        </p:nvSpPr>
        <p:spPr>
          <a:xfrm>
            <a:off x="4076358" y="4960677"/>
            <a:ext cx="6878891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2000" dirty="0">
                <a:latin typeface="Metropolis"/>
              </a:rPr>
              <a:t>Jesús en uno de los momentos más excelsos de su vida, por su amor infinito, nos dejó un hermoso regalo, nos compartió a la Virgen María, como madre nuestra.</a:t>
            </a:r>
            <a:endParaRPr lang="en-US" sz="2000">
              <a:latin typeface="Metropolis"/>
              <a:ea typeface="Calibri"/>
              <a:cs typeface="Calibri"/>
            </a:endParaRPr>
          </a:p>
        </p:txBody>
      </p:sp>
      <p:pic>
        <p:nvPicPr>
          <p:cNvPr id="7" name="Picture 6" descr="A group of people standing around a cross&#10;&#10;AI-generated content may be incorrect.">
            <a:extLst>
              <a:ext uri="{FF2B5EF4-FFF2-40B4-BE49-F238E27FC236}">
                <a16:creationId xmlns:a16="http://schemas.microsoft.com/office/drawing/2014/main" id="{E805E501-339C-DD80-0016-527A412D4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899" y="1172573"/>
            <a:ext cx="4726014" cy="351214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C63C2EB-E81C-F116-4881-D9FBB0561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721"/>
            <a:ext cx="12192000" cy="693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63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B3DA106-7415-4B94-B2BB-8780CE2BA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Imagen 23" descr="Forma, Círculo&#10;&#10;Descripción generada automáticamente">
            <a:extLst>
              <a:ext uri="{FF2B5EF4-FFF2-40B4-BE49-F238E27FC236}">
                <a16:creationId xmlns:a16="http://schemas.microsoft.com/office/drawing/2014/main" id="{CD81E4B7-B302-4008-A98E-CA0612A0F6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30" y="2076981"/>
            <a:ext cx="942409" cy="896507"/>
          </a:xfrm>
          <a:prstGeom prst="rect">
            <a:avLst/>
          </a:prstGeom>
        </p:spPr>
      </p:pic>
      <p:pic>
        <p:nvPicPr>
          <p:cNvPr id="25" name="Imagen 24" descr="Forma, Círculo&#10;&#10;Descripción generada automáticamente">
            <a:extLst>
              <a:ext uri="{FF2B5EF4-FFF2-40B4-BE49-F238E27FC236}">
                <a16:creationId xmlns:a16="http://schemas.microsoft.com/office/drawing/2014/main" id="{88A0248E-BB7F-4742-925B-DEC287E69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91" y="1991536"/>
            <a:ext cx="942409" cy="896507"/>
          </a:xfrm>
          <a:prstGeom prst="rect">
            <a:avLst/>
          </a:prstGeom>
        </p:spPr>
      </p:pic>
      <p:pic>
        <p:nvPicPr>
          <p:cNvPr id="26" name="Imagen 25" descr="Forma, Círculo&#10;&#10;Descripción generada automáticamente">
            <a:extLst>
              <a:ext uri="{FF2B5EF4-FFF2-40B4-BE49-F238E27FC236}">
                <a16:creationId xmlns:a16="http://schemas.microsoft.com/office/drawing/2014/main" id="{0F2C30C6-EA13-455C-A339-06AEF2564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569" y="2796752"/>
            <a:ext cx="942409" cy="896507"/>
          </a:xfrm>
          <a:prstGeom prst="rect">
            <a:avLst/>
          </a:prstGeom>
        </p:spPr>
      </p:pic>
      <p:pic>
        <p:nvPicPr>
          <p:cNvPr id="27" name="Imagen 26" descr="Forma, Círculo&#10;&#10;Descripción generada automáticamente">
            <a:extLst>
              <a:ext uri="{FF2B5EF4-FFF2-40B4-BE49-F238E27FC236}">
                <a16:creationId xmlns:a16="http://schemas.microsoft.com/office/drawing/2014/main" id="{FCFB7B13-C220-45F1-86B6-9CFB99C6E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327">
            <a:off x="4904976" y="3803250"/>
            <a:ext cx="942409" cy="896507"/>
          </a:xfrm>
          <a:prstGeom prst="rect">
            <a:avLst/>
          </a:prstGeom>
        </p:spPr>
      </p:pic>
      <p:pic>
        <p:nvPicPr>
          <p:cNvPr id="28" name="Imagen 27" descr="Forma, Círculo&#10;&#10;Descripción generada automáticamente">
            <a:extLst>
              <a:ext uri="{FF2B5EF4-FFF2-40B4-BE49-F238E27FC236}">
                <a16:creationId xmlns:a16="http://schemas.microsoft.com/office/drawing/2014/main" id="{5FA6BF1D-EA48-4DE4-B7D7-4EE2004EB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126" y="4846173"/>
            <a:ext cx="942409" cy="896507"/>
          </a:xfrm>
          <a:prstGeom prst="rect">
            <a:avLst/>
          </a:prstGeom>
        </p:spPr>
      </p:pic>
      <p:pic>
        <p:nvPicPr>
          <p:cNvPr id="29" name="Imagen 28" descr="Forma, Círculo&#10;&#10;Descripción generada automáticamente">
            <a:extLst>
              <a:ext uri="{FF2B5EF4-FFF2-40B4-BE49-F238E27FC236}">
                <a16:creationId xmlns:a16="http://schemas.microsoft.com/office/drawing/2014/main" id="{CDDA2167-EA5C-47BD-8343-9BA0D36B3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74" y="5454524"/>
            <a:ext cx="942409" cy="896507"/>
          </a:xfrm>
          <a:prstGeom prst="rect">
            <a:avLst/>
          </a:prstGeom>
        </p:spPr>
      </p:pic>
      <p:pic>
        <p:nvPicPr>
          <p:cNvPr id="30" name="Imagen 29" descr="Forma, Círculo&#10;&#10;Descripción generada automáticamente">
            <a:extLst>
              <a:ext uri="{FF2B5EF4-FFF2-40B4-BE49-F238E27FC236}">
                <a16:creationId xmlns:a16="http://schemas.microsoft.com/office/drawing/2014/main" id="{C1F9412F-A043-41D9-9284-A6D1BEDB2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68" y="2873662"/>
            <a:ext cx="942409" cy="896507"/>
          </a:xfrm>
          <a:prstGeom prst="rect">
            <a:avLst/>
          </a:prstGeom>
        </p:spPr>
      </p:pic>
      <p:pic>
        <p:nvPicPr>
          <p:cNvPr id="31" name="Imagen 30" descr="Forma, Círculo&#10;&#10;Descripción generada automáticamente">
            <a:extLst>
              <a:ext uri="{FF2B5EF4-FFF2-40B4-BE49-F238E27FC236}">
                <a16:creationId xmlns:a16="http://schemas.microsoft.com/office/drawing/2014/main" id="{2D4EEABA-0D0B-4A43-AD31-8E9BA222B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4143">
            <a:off x="903812" y="3902908"/>
            <a:ext cx="942409" cy="896507"/>
          </a:xfrm>
          <a:prstGeom prst="rect">
            <a:avLst/>
          </a:prstGeom>
        </p:spPr>
      </p:pic>
      <p:pic>
        <p:nvPicPr>
          <p:cNvPr id="33" name="Imagen 32" descr="Forma, Círculo&#10;&#10;Descripción generada automáticamente">
            <a:extLst>
              <a:ext uri="{FF2B5EF4-FFF2-40B4-BE49-F238E27FC236}">
                <a16:creationId xmlns:a16="http://schemas.microsoft.com/office/drawing/2014/main" id="{8A6E45B6-7649-4A97-852D-299A661B54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16" y="4844475"/>
            <a:ext cx="942409" cy="896507"/>
          </a:xfrm>
          <a:prstGeom prst="rect">
            <a:avLst/>
          </a:prstGeom>
        </p:spPr>
      </p:pic>
      <p:pic>
        <p:nvPicPr>
          <p:cNvPr id="48" name="Imagen 47" descr="Forma, Círculo&#10;&#10;Descripción generada automáticamente">
            <a:extLst>
              <a:ext uri="{FF2B5EF4-FFF2-40B4-BE49-F238E27FC236}">
                <a16:creationId xmlns:a16="http://schemas.microsoft.com/office/drawing/2014/main" id="{10C8DA22-475E-450E-9520-7FFDEF42C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93" y="5424303"/>
            <a:ext cx="942409" cy="896507"/>
          </a:xfrm>
          <a:prstGeom prst="rect">
            <a:avLst/>
          </a:prstGeom>
        </p:spPr>
      </p:pic>
      <p:pic>
        <p:nvPicPr>
          <p:cNvPr id="49" name="Imagen 48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6B718AEC-A9AE-4C40-A69B-65BC6EAA11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623" y="1549317"/>
            <a:ext cx="1393755" cy="1997970"/>
          </a:xfrm>
          <a:prstGeom prst="rect">
            <a:avLst/>
          </a:prstGeom>
        </p:spPr>
      </p:pic>
      <p:pic>
        <p:nvPicPr>
          <p:cNvPr id="50" name="Imagen 6" descr="Imagen que contiene Interfaz de usuario gráfica&#10;&#10;Descripción generada automáticamente">
            <a:hlinkClick r:id="rId6" action="ppaction://hlinksldjump"/>
            <a:extLst>
              <a:ext uri="{FF2B5EF4-FFF2-40B4-BE49-F238E27FC236}">
                <a16:creationId xmlns:a16="http://schemas.microsoft.com/office/drawing/2014/main" id="{EBAA5EDB-15C6-4FFE-9B1E-F1DECCAB3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7" y="5740982"/>
            <a:ext cx="1119344" cy="42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ABE777F2-8422-4BFC-BE6D-58B2AACC1AE1}"/>
              </a:ext>
            </a:extLst>
          </p:cNvPr>
          <p:cNvSpPr/>
          <p:nvPr/>
        </p:nvSpPr>
        <p:spPr>
          <a:xfrm>
            <a:off x="13062" y="0"/>
            <a:ext cx="12178937" cy="6858000"/>
          </a:xfrm>
          <a:prstGeom prst="rect">
            <a:avLst/>
          </a:prstGeom>
          <a:noFill/>
          <a:ln w="127000" cap="rnd">
            <a:solidFill>
              <a:srgbClr val="4F2270"/>
            </a:solidFill>
            <a:extLst>
              <a:ext uri="{C807C97D-BFC1-408E-A445-0C87EB9F89A2}">
                <ask:lineSketchStyleProps xmlns:ask="http://schemas.microsoft.com/office/drawing/2018/sketchyshapes" sd="659607841">
                  <a:custGeom>
                    <a:avLst/>
                    <a:gdLst>
                      <a:gd name="connsiteX0" fmla="*/ 0 w 12192000"/>
                      <a:gd name="connsiteY0" fmla="*/ 0 h 6858000"/>
                      <a:gd name="connsiteX1" fmla="*/ 12192000 w 12192000"/>
                      <a:gd name="connsiteY1" fmla="*/ 0 h 6858000"/>
                      <a:gd name="connsiteX2" fmla="*/ 12192000 w 12192000"/>
                      <a:gd name="connsiteY2" fmla="*/ 6858000 h 6858000"/>
                      <a:gd name="connsiteX3" fmla="*/ 0 w 12192000"/>
                      <a:gd name="connsiteY3" fmla="*/ 6858000 h 6858000"/>
                      <a:gd name="connsiteX4" fmla="*/ 0 w 12192000"/>
                      <a:gd name="connsiteY4" fmla="*/ 0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2000" h="6858000" extrusionOk="0">
                        <a:moveTo>
                          <a:pt x="0" y="0"/>
                        </a:moveTo>
                        <a:cubicBezTo>
                          <a:pt x="2941264" y="152439"/>
                          <a:pt x="6490794" y="-92702"/>
                          <a:pt x="12192000" y="0"/>
                        </a:cubicBezTo>
                        <a:cubicBezTo>
                          <a:pt x="12356738" y="824195"/>
                          <a:pt x="12265751" y="5374463"/>
                          <a:pt x="12192000" y="6858000"/>
                        </a:cubicBezTo>
                        <a:cubicBezTo>
                          <a:pt x="8082981" y="6811979"/>
                          <a:pt x="5994272" y="6880653"/>
                          <a:pt x="0" y="6858000"/>
                        </a:cubicBezTo>
                        <a:cubicBezTo>
                          <a:pt x="33430" y="4605934"/>
                          <a:pt x="107855" y="15309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301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5F903CC-C706-472E-B722-7C041A978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Imagen 23" descr="Forma, Círculo&#10;&#10;Descripción generada automáticamente">
            <a:extLst>
              <a:ext uri="{FF2B5EF4-FFF2-40B4-BE49-F238E27FC236}">
                <a16:creationId xmlns:a16="http://schemas.microsoft.com/office/drawing/2014/main" id="{D10612E7-6F84-485D-B6A8-D85D1C956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30" y="2076981"/>
            <a:ext cx="942409" cy="896507"/>
          </a:xfrm>
          <a:prstGeom prst="rect">
            <a:avLst/>
          </a:prstGeom>
        </p:spPr>
      </p:pic>
      <p:pic>
        <p:nvPicPr>
          <p:cNvPr id="25" name="Imagen 24" descr="Forma, Círculo&#10;&#10;Descripción generada automáticamente">
            <a:extLst>
              <a:ext uri="{FF2B5EF4-FFF2-40B4-BE49-F238E27FC236}">
                <a16:creationId xmlns:a16="http://schemas.microsoft.com/office/drawing/2014/main" id="{843693E9-7CC1-4903-90DD-492486C36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91" y="1991536"/>
            <a:ext cx="942409" cy="896507"/>
          </a:xfrm>
          <a:prstGeom prst="rect">
            <a:avLst/>
          </a:prstGeom>
        </p:spPr>
      </p:pic>
      <p:pic>
        <p:nvPicPr>
          <p:cNvPr id="26" name="Imagen 25" descr="Forma, Círculo&#10;&#10;Descripción generada automáticamente">
            <a:extLst>
              <a:ext uri="{FF2B5EF4-FFF2-40B4-BE49-F238E27FC236}">
                <a16:creationId xmlns:a16="http://schemas.microsoft.com/office/drawing/2014/main" id="{E78F79AC-C277-427C-A624-FBBE4F19CA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569" y="2796752"/>
            <a:ext cx="942409" cy="896507"/>
          </a:xfrm>
          <a:prstGeom prst="rect">
            <a:avLst/>
          </a:prstGeom>
        </p:spPr>
      </p:pic>
      <p:pic>
        <p:nvPicPr>
          <p:cNvPr id="27" name="Imagen 26" descr="Forma, Círculo&#10;&#10;Descripción generada automáticamente">
            <a:extLst>
              <a:ext uri="{FF2B5EF4-FFF2-40B4-BE49-F238E27FC236}">
                <a16:creationId xmlns:a16="http://schemas.microsoft.com/office/drawing/2014/main" id="{C30FAECD-C9FD-4913-8CB4-79080A389B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327">
            <a:off x="4904976" y="3803250"/>
            <a:ext cx="942409" cy="896507"/>
          </a:xfrm>
          <a:prstGeom prst="rect">
            <a:avLst/>
          </a:prstGeom>
        </p:spPr>
      </p:pic>
      <p:pic>
        <p:nvPicPr>
          <p:cNvPr id="28" name="Imagen 27" descr="Forma, Círculo&#10;&#10;Descripción generada automáticamente">
            <a:extLst>
              <a:ext uri="{FF2B5EF4-FFF2-40B4-BE49-F238E27FC236}">
                <a16:creationId xmlns:a16="http://schemas.microsoft.com/office/drawing/2014/main" id="{8F72DD2A-3E1B-4EF7-ACE1-E9F9F89558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126" y="4846173"/>
            <a:ext cx="942409" cy="896507"/>
          </a:xfrm>
          <a:prstGeom prst="rect">
            <a:avLst/>
          </a:prstGeom>
        </p:spPr>
      </p:pic>
      <p:pic>
        <p:nvPicPr>
          <p:cNvPr id="29" name="Imagen 28" descr="Forma, Círculo&#10;&#10;Descripción generada automáticamente">
            <a:extLst>
              <a:ext uri="{FF2B5EF4-FFF2-40B4-BE49-F238E27FC236}">
                <a16:creationId xmlns:a16="http://schemas.microsoft.com/office/drawing/2014/main" id="{F995BFD5-A907-4597-82C0-FBB8FE369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74" y="5454524"/>
            <a:ext cx="942409" cy="896507"/>
          </a:xfrm>
          <a:prstGeom prst="rect">
            <a:avLst/>
          </a:prstGeom>
        </p:spPr>
      </p:pic>
      <p:pic>
        <p:nvPicPr>
          <p:cNvPr id="30" name="Imagen 29" descr="Forma, Círculo&#10;&#10;Descripción generada automáticamente">
            <a:extLst>
              <a:ext uri="{FF2B5EF4-FFF2-40B4-BE49-F238E27FC236}">
                <a16:creationId xmlns:a16="http://schemas.microsoft.com/office/drawing/2014/main" id="{57BC47A2-0FEB-4D39-943F-2D44A7F4B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68" y="2873662"/>
            <a:ext cx="942409" cy="896507"/>
          </a:xfrm>
          <a:prstGeom prst="rect">
            <a:avLst/>
          </a:prstGeom>
        </p:spPr>
      </p:pic>
      <p:pic>
        <p:nvPicPr>
          <p:cNvPr id="31" name="Imagen 30" descr="Forma, Círculo&#10;&#10;Descripción generada automáticamente">
            <a:extLst>
              <a:ext uri="{FF2B5EF4-FFF2-40B4-BE49-F238E27FC236}">
                <a16:creationId xmlns:a16="http://schemas.microsoft.com/office/drawing/2014/main" id="{FBAE5E62-0E28-469D-97FD-3F8E71152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4143">
            <a:off x="903812" y="3902908"/>
            <a:ext cx="942409" cy="896507"/>
          </a:xfrm>
          <a:prstGeom prst="rect">
            <a:avLst/>
          </a:prstGeom>
        </p:spPr>
      </p:pic>
      <p:pic>
        <p:nvPicPr>
          <p:cNvPr id="33" name="Imagen 32" descr="Forma, Círculo&#10;&#10;Descripción generada automáticamente">
            <a:extLst>
              <a:ext uri="{FF2B5EF4-FFF2-40B4-BE49-F238E27FC236}">
                <a16:creationId xmlns:a16="http://schemas.microsoft.com/office/drawing/2014/main" id="{91A91B58-0003-42B4-8DB9-90801F8D7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16" y="4844475"/>
            <a:ext cx="942409" cy="896507"/>
          </a:xfrm>
          <a:prstGeom prst="rect">
            <a:avLst/>
          </a:prstGeom>
        </p:spPr>
      </p:pic>
      <p:pic>
        <p:nvPicPr>
          <p:cNvPr id="48" name="Imagen 47" descr="Forma, Círculo&#10;&#10;Descripción generada automáticamente">
            <a:extLst>
              <a:ext uri="{FF2B5EF4-FFF2-40B4-BE49-F238E27FC236}">
                <a16:creationId xmlns:a16="http://schemas.microsoft.com/office/drawing/2014/main" id="{B1006D86-1118-4BD4-8308-BCE09B6FF2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93" y="5424303"/>
            <a:ext cx="942409" cy="896507"/>
          </a:xfrm>
          <a:prstGeom prst="rect">
            <a:avLst/>
          </a:prstGeom>
        </p:spPr>
      </p:pic>
      <p:pic>
        <p:nvPicPr>
          <p:cNvPr id="49" name="Imagen 48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4255188-9089-4DD1-BA43-C52D77D90F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623" y="1549317"/>
            <a:ext cx="1393755" cy="1997970"/>
          </a:xfrm>
          <a:prstGeom prst="rect">
            <a:avLst/>
          </a:prstGeom>
        </p:spPr>
      </p:pic>
      <p:pic>
        <p:nvPicPr>
          <p:cNvPr id="50" name="Imagen 6" descr="Imagen que contiene Interfaz de usuario gráfica&#10;&#10;Descripción generada automáticamente">
            <a:hlinkClick r:id="rId6" action="ppaction://hlinksldjump"/>
            <a:extLst>
              <a:ext uri="{FF2B5EF4-FFF2-40B4-BE49-F238E27FC236}">
                <a16:creationId xmlns:a16="http://schemas.microsoft.com/office/drawing/2014/main" id="{BEB4F8BA-D210-46B4-A095-636444CF4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7" y="5740982"/>
            <a:ext cx="1119344" cy="42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79C52C7F-B1A9-4A0E-83D7-AFBA44E206A6}"/>
              </a:ext>
            </a:extLst>
          </p:cNvPr>
          <p:cNvSpPr/>
          <p:nvPr/>
        </p:nvSpPr>
        <p:spPr>
          <a:xfrm>
            <a:off x="13062" y="0"/>
            <a:ext cx="12178937" cy="6858000"/>
          </a:xfrm>
          <a:prstGeom prst="rect">
            <a:avLst/>
          </a:prstGeom>
          <a:noFill/>
          <a:ln w="127000" cap="rnd">
            <a:solidFill>
              <a:srgbClr val="4F2270"/>
            </a:solidFill>
            <a:extLst>
              <a:ext uri="{C807C97D-BFC1-408E-A445-0C87EB9F89A2}">
                <ask:lineSketchStyleProps xmlns:ask="http://schemas.microsoft.com/office/drawing/2018/sketchyshapes" sd="659607841">
                  <a:custGeom>
                    <a:avLst/>
                    <a:gdLst>
                      <a:gd name="connsiteX0" fmla="*/ 0 w 12192000"/>
                      <a:gd name="connsiteY0" fmla="*/ 0 h 6858000"/>
                      <a:gd name="connsiteX1" fmla="*/ 12192000 w 12192000"/>
                      <a:gd name="connsiteY1" fmla="*/ 0 h 6858000"/>
                      <a:gd name="connsiteX2" fmla="*/ 12192000 w 12192000"/>
                      <a:gd name="connsiteY2" fmla="*/ 6858000 h 6858000"/>
                      <a:gd name="connsiteX3" fmla="*/ 0 w 12192000"/>
                      <a:gd name="connsiteY3" fmla="*/ 6858000 h 6858000"/>
                      <a:gd name="connsiteX4" fmla="*/ 0 w 12192000"/>
                      <a:gd name="connsiteY4" fmla="*/ 0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2000" h="6858000" extrusionOk="0">
                        <a:moveTo>
                          <a:pt x="0" y="0"/>
                        </a:moveTo>
                        <a:cubicBezTo>
                          <a:pt x="2941264" y="152439"/>
                          <a:pt x="6490794" y="-92702"/>
                          <a:pt x="12192000" y="0"/>
                        </a:cubicBezTo>
                        <a:cubicBezTo>
                          <a:pt x="12356738" y="824195"/>
                          <a:pt x="12265751" y="5374463"/>
                          <a:pt x="12192000" y="6858000"/>
                        </a:cubicBezTo>
                        <a:cubicBezTo>
                          <a:pt x="8082981" y="6811979"/>
                          <a:pt x="5994272" y="6880653"/>
                          <a:pt x="0" y="6858000"/>
                        </a:cubicBezTo>
                        <a:cubicBezTo>
                          <a:pt x="33430" y="4605934"/>
                          <a:pt x="107855" y="15309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154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6FABC9F-A3CE-41D4-BC66-F75B9E91C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Imagen 23" descr="Forma, Círculo&#10;&#10;Descripción generada automáticamente">
            <a:extLst>
              <a:ext uri="{FF2B5EF4-FFF2-40B4-BE49-F238E27FC236}">
                <a16:creationId xmlns:a16="http://schemas.microsoft.com/office/drawing/2014/main" id="{1CB359FB-136D-4560-9D8F-4BBF69553B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30" y="2076981"/>
            <a:ext cx="942409" cy="896507"/>
          </a:xfrm>
          <a:prstGeom prst="rect">
            <a:avLst/>
          </a:prstGeom>
        </p:spPr>
      </p:pic>
      <p:pic>
        <p:nvPicPr>
          <p:cNvPr id="25" name="Imagen 24" descr="Forma, Círculo&#10;&#10;Descripción generada automáticamente">
            <a:extLst>
              <a:ext uri="{FF2B5EF4-FFF2-40B4-BE49-F238E27FC236}">
                <a16:creationId xmlns:a16="http://schemas.microsoft.com/office/drawing/2014/main" id="{6AAD351A-81F7-4851-8081-BEF1BA445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91" y="1991536"/>
            <a:ext cx="942409" cy="896507"/>
          </a:xfrm>
          <a:prstGeom prst="rect">
            <a:avLst/>
          </a:prstGeom>
        </p:spPr>
      </p:pic>
      <p:pic>
        <p:nvPicPr>
          <p:cNvPr id="26" name="Imagen 25" descr="Forma, Círculo&#10;&#10;Descripción generada automáticamente">
            <a:extLst>
              <a:ext uri="{FF2B5EF4-FFF2-40B4-BE49-F238E27FC236}">
                <a16:creationId xmlns:a16="http://schemas.microsoft.com/office/drawing/2014/main" id="{97BE1035-D28D-4F60-AAB2-2C1BB3D429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569" y="2796752"/>
            <a:ext cx="942409" cy="896507"/>
          </a:xfrm>
          <a:prstGeom prst="rect">
            <a:avLst/>
          </a:prstGeom>
        </p:spPr>
      </p:pic>
      <p:pic>
        <p:nvPicPr>
          <p:cNvPr id="27" name="Imagen 26" descr="Forma, Círculo&#10;&#10;Descripción generada automáticamente">
            <a:extLst>
              <a:ext uri="{FF2B5EF4-FFF2-40B4-BE49-F238E27FC236}">
                <a16:creationId xmlns:a16="http://schemas.microsoft.com/office/drawing/2014/main" id="{2BACD06F-3979-41D7-A5D3-120643AAF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327">
            <a:off x="4904976" y="3803250"/>
            <a:ext cx="942409" cy="896507"/>
          </a:xfrm>
          <a:prstGeom prst="rect">
            <a:avLst/>
          </a:prstGeom>
        </p:spPr>
      </p:pic>
      <p:pic>
        <p:nvPicPr>
          <p:cNvPr id="28" name="Imagen 27" descr="Forma, Círculo&#10;&#10;Descripción generada automáticamente">
            <a:extLst>
              <a:ext uri="{FF2B5EF4-FFF2-40B4-BE49-F238E27FC236}">
                <a16:creationId xmlns:a16="http://schemas.microsoft.com/office/drawing/2014/main" id="{E024FF53-AD8E-41E5-9A31-D4BF01D71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126" y="4846173"/>
            <a:ext cx="942409" cy="896507"/>
          </a:xfrm>
          <a:prstGeom prst="rect">
            <a:avLst/>
          </a:prstGeom>
        </p:spPr>
      </p:pic>
      <p:pic>
        <p:nvPicPr>
          <p:cNvPr id="29" name="Imagen 28" descr="Forma, Círculo&#10;&#10;Descripción generada automáticamente">
            <a:extLst>
              <a:ext uri="{FF2B5EF4-FFF2-40B4-BE49-F238E27FC236}">
                <a16:creationId xmlns:a16="http://schemas.microsoft.com/office/drawing/2014/main" id="{67998375-BF86-42D4-A7E1-B41FF1359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74" y="5454524"/>
            <a:ext cx="942409" cy="896507"/>
          </a:xfrm>
          <a:prstGeom prst="rect">
            <a:avLst/>
          </a:prstGeom>
        </p:spPr>
      </p:pic>
      <p:pic>
        <p:nvPicPr>
          <p:cNvPr id="30" name="Imagen 29" descr="Forma, Círculo&#10;&#10;Descripción generada automáticamente">
            <a:extLst>
              <a:ext uri="{FF2B5EF4-FFF2-40B4-BE49-F238E27FC236}">
                <a16:creationId xmlns:a16="http://schemas.microsoft.com/office/drawing/2014/main" id="{96EF5DB4-EFD1-40DA-A2C6-50A495B1A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68" y="2873662"/>
            <a:ext cx="942409" cy="896507"/>
          </a:xfrm>
          <a:prstGeom prst="rect">
            <a:avLst/>
          </a:prstGeom>
        </p:spPr>
      </p:pic>
      <p:pic>
        <p:nvPicPr>
          <p:cNvPr id="31" name="Imagen 30" descr="Forma, Círculo&#10;&#10;Descripción generada automáticamente">
            <a:extLst>
              <a:ext uri="{FF2B5EF4-FFF2-40B4-BE49-F238E27FC236}">
                <a16:creationId xmlns:a16="http://schemas.microsoft.com/office/drawing/2014/main" id="{61F457E1-DD9A-4997-9E10-A1D2006F3C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4143">
            <a:off x="903812" y="3902908"/>
            <a:ext cx="942409" cy="896507"/>
          </a:xfrm>
          <a:prstGeom prst="rect">
            <a:avLst/>
          </a:prstGeom>
        </p:spPr>
      </p:pic>
      <p:pic>
        <p:nvPicPr>
          <p:cNvPr id="33" name="Imagen 32" descr="Forma, Círculo&#10;&#10;Descripción generada automáticamente">
            <a:extLst>
              <a:ext uri="{FF2B5EF4-FFF2-40B4-BE49-F238E27FC236}">
                <a16:creationId xmlns:a16="http://schemas.microsoft.com/office/drawing/2014/main" id="{A2D8E8A8-7DDD-4A90-A569-F0D95B611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16" y="4844475"/>
            <a:ext cx="942409" cy="896507"/>
          </a:xfrm>
          <a:prstGeom prst="rect">
            <a:avLst/>
          </a:prstGeom>
        </p:spPr>
      </p:pic>
      <p:pic>
        <p:nvPicPr>
          <p:cNvPr id="48" name="Imagen 47" descr="Forma, Círculo&#10;&#10;Descripción generada automáticamente">
            <a:extLst>
              <a:ext uri="{FF2B5EF4-FFF2-40B4-BE49-F238E27FC236}">
                <a16:creationId xmlns:a16="http://schemas.microsoft.com/office/drawing/2014/main" id="{C2AE602E-CF78-40E9-BE2A-D7ED154918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93" y="5424303"/>
            <a:ext cx="942409" cy="896507"/>
          </a:xfrm>
          <a:prstGeom prst="rect">
            <a:avLst/>
          </a:prstGeom>
        </p:spPr>
      </p:pic>
      <p:pic>
        <p:nvPicPr>
          <p:cNvPr id="49" name="Imagen 48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A44B435C-6521-41CC-8BE3-7B403AD938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623" y="1549317"/>
            <a:ext cx="1393755" cy="1997970"/>
          </a:xfrm>
          <a:prstGeom prst="rect">
            <a:avLst/>
          </a:prstGeom>
        </p:spPr>
      </p:pic>
      <p:pic>
        <p:nvPicPr>
          <p:cNvPr id="50" name="Imagen 6" descr="Imagen que contiene Interfaz de usuario gráfica&#10;&#10;Descripción generada automáticamente">
            <a:hlinkClick r:id="rId6" action="ppaction://hlinksldjump"/>
            <a:extLst>
              <a:ext uri="{FF2B5EF4-FFF2-40B4-BE49-F238E27FC236}">
                <a16:creationId xmlns:a16="http://schemas.microsoft.com/office/drawing/2014/main" id="{465B4B39-C722-421F-A6A5-54D66F9B3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7" y="5740982"/>
            <a:ext cx="1119344" cy="42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2E167D4E-C6DE-4A74-BCC4-02EDB5817CC2}"/>
              </a:ext>
            </a:extLst>
          </p:cNvPr>
          <p:cNvSpPr/>
          <p:nvPr/>
        </p:nvSpPr>
        <p:spPr>
          <a:xfrm>
            <a:off x="13062" y="0"/>
            <a:ext cx="12178937" cy="6858000"/>
          </a:xfrm>
          <a:prstGeom prst="rect">
            <a:avLst/>
          </a:prstGeom>
          <a:noFill/>
          <a:ln w="127000" cap="rnd">
            <a:solidFill>
              <a:srgbClr val="4F2270"/>
            </a:solidFill>
            <a:extLst>
              <a:ext uri="{C807C97D-BFC1-408E-A445-0C87EB9F89A2}">
                <ask:lineSketchStyleProps xmlns:ask="http://schemas.microsoft.com/office/drawing/2018/sketchyshapes" sd="659607841">
                  <a:custGeom>
                    <a:avLst/>
                    <a:gdLst>
                      <a:gd name="connsiteX0" fmla="*/ 0 w 12192000"/>
                      <a:gd name="connsiteY0" fmla="*/ 0 h 6858000"/>
                      <a:gd name="connsiteX1" fmla="*/ 12192000 w 12192000"/>
                      <a:gd name="connsiteY1" fmla="*/ 0 h 6858000"/>
                      <a:gd name="connsiteX2" fmla="*/ 12192000 w 12192000"/>
                      <a:gd name="connsiteY2" fmla="*/ 6858000 h 6858000"/>
                      <a:gd name="connsiteX3" fmla="*/ 0 w 12192000"/>
                      <a:gd name="connsiteY3" fmla="*/ 6858000 h 6858000"/>
                      <a:gd name="connsiteX4" fmla="*/ 0 w 12192000"/>
                      <a:gd name="connsiteY4" fmla="*/ 0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2000" h="6858000" extrusionOk="0">
                        <a:moveTo>
                          <a:pt x="0" y="0"/>
                        </a:moveTo>
                        <a:cubicBezTo>
                          <a:pt x="2941264" y="152439"/>
                          <a:pt x="6490794" y="-92702"/>
                          <a:pt x="12192000" y="0"/>
                        </a:cubicBezTo>
                        <a:cubicBezTo>
                          <a:pt x="12356738" y="824195"/>
                          <a:pt x="12265751" y="5374463"/>
                          <a:pt x="12192000" y="6858000"/>
                        </a:cubicBezTo>
                        <a:cubicBezTo>
                          <a:pt x="8082981" y="6811979"/>
                          <a:pt x="5994272" y="6880653"/>
                          <a:pt x="0" y="6858000"/>
                        </a:cubicBezTo>
                        <a:cubicBezTo>
                          <a:pt x="33430" y="4605934"/>
                          <a:pt x="107855" y="15309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295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184B12-6B6C-4750-8B3F-8A686807B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944678-3DFA-40A1-AEC0-769CD8A73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4735E14-09BD-4516-893E-56766EA8E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Elipse 5">
            <a:hlinkClick r:id="rId4" action="ppaction://hlinksldjump"/>
            <a:extLst>
              <a:ext uri="{FF2B5EF4-FFF2-40B4-BE49-F238E27FC236}">
                <a16:creationId xmlns:a16="http://schemas.microsoft.com/office/drawing/2014/main" id="{FF164DC8-0D8D-47CB-9966-AF5A3C56C2B0}"/>
              </a:ext>
            </a:extLst>
          </p:cNvPr>
          <p:cNvSpPr/>
          <p:nvPr/>
        </p:nvSpPr>
        <p:spPr>
          <a:xfrm>
            <a:off x="3497180" y="930442"/>
            <a:ext cx="5486400" cy="4732421"/>
          </a:xfrm>
          <a:prstGeom prst="ellipse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1224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BBDF0AB-22B1-4A9D-925F-A30B59B01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Imagen 23" descr="Forma, Círculo&#10;&#10;Descripción generada automáticamente">
            <a:extLst>
              <a:ext uri="{FF2B5EF4-FFF2-40B4-BE49-F238E27FC236}">
                <a16:creationId xmlns:a16="http://schemas.microsoft.com/office/drawing/2014/main" id="{2CB43C5D-1BF4-4585-926F-E36E92464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30" y="2076981"/>
            <a:ext cx="942409" cy="896507"/>
          </a:xfrm>
          <a:prstGeom prst="rect">
            <a:avLst/>
          </a:prstGeom>
        </p:spPr>
      </p:pic>
      <p:pic>
        <p:nvPicPr>
          <p:cNvPr id="25" name="Imagen 24" descr="Forma, Círculo&#10;&#10;Descripción generada automáticamente">
            <a:extLst>
              <a:ext uri="{FF2B5EF4-FFF2-40B4-BE49-F238E27FC236}">
                <a16:creationId xmlns:a16="http://schemas.microsoft.com/office/drawing/2014/main" id="{29C0C2CD-0F60-471A-A263-81AD0D376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91" y="1991536"/>
            <a:ext cx="942409" cy="896507"/>
          </a:xfrm>
          <a:prstGeom prst="rect">
            <a:avLst/>
          </a:prstGeom>
        </p:spPr>
      </p:pic>
      <p:pic>
        <p:nvPicPr>
          <p:cNvPr id="26" name="Imagen 25" descr="Forma, Círculo&#10;&#10;Descripción generada automáticamente">
            <a:extLst>
              <a:ext uri="{FF2B5EF4-FFF2-40B4-BE49-F238E27FC236}">
                <a16:creationId xmlns:a16="http://schemas.microsoft.com/office/drawing/2014/main" id="{CD78B7AF-9B05-4075-A4DE-079F9E9911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569" y="2796752"/>
            <a:ext cx="942409" cy="896507"/>
          </a:xfrm>
          <a:prstGeom prst="rect">
            <a:avLst/>
          </a:prstGeom>
        </p:spPr>
      </p:pic>
      <p:pic>
        <p:nvPicPr>
          <p:cNvPr id="27" name="Imagen 26" descr="Forma, Círculo&#10;&#10;Descripción generada automáticamente">
            <a:extLst>
              <a:ext uri="{FF2B5EF4-FFF2-40B4-BE49-F238E27FC236}">
                <a16:creationId xmlns:a16="http://schemas.microsoft.com/office/drawing/2014/main" id="{25E580F9-3964-4A22-8796-38EF8E0C03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327">
            <a:off x="4904976" y="3803250"/>
            <a:ext cx="942409" cy="896507"/>
          </a:xfrm>
          <a:prstGeom prst="rect">
            <a:avLst/>
          </a:prstGeom>
        </p:spPr>
      </p:pic>
      <p:pic>
        <p:nvPicPr>
          <p:cNvPr id="28" name="Imagen 27" descr="Forma, Círculo&#10;&#10;Descripción generada automáticamente">
            <a:extLst>
              <a:ext uri="{FF2B5EF4-FFF2-40B4-BE49-F238E27FC236}">
                <a16:creationId xmlns:a16="http://schemas.microsoft.com/office/drawing/2014/main" id="{6937EBFD-0511-4C1F-AF92-D0C61CF12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126" y="4846173"/>
            <a:ext cx="942409" cy="896507"/>
          </a:xfrm>
          <a:prstGeom prst="rect">
            <a:avLst/>
          </a:prstGeom>
        </p:spPr>
      </p:pic>
      <p:pic>
        <p:nvPicPr>
          <p:cNvPr id="29" name="Imagen 28" descr="Forma, Círculo&#10;&#10;Descripción generada automáticamente">
            <a:extLst>
              <a:ext uri="{FF2B5EF4-FFF2-40B4-BE49-F238E27FC236}">
                <a16:creationId xmlns:a16="http://schemas.microsoft.com/office/drawing/2014/main" id="{1D734DC6-B624-407C-A798-2DFF46D5F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74" y="5454524"/>
            <a:ext cx="942409" cy="896507"/>
          </a:xfrm>
          <a:prstGeom prst="rect">
            <a:avLst/>
          </a:prstGeom>
        </p:spPr>
      </p:pic>
      <p:pic>
        <p:nvPicPr>
          <p:cNvPr id="30" name="Imagen 29" descr="Forma, Círculo&#10;&#10;Descripción generada automáticamente">
            <a:extLst>
              <a:ext uri="{FF2B5EF4-FFF2-40B4-BE49-F238E27FC236}">
                <a16:creationId xmlns:a16="http://schemas.microsoft.com/office/drawing/2014/main" id="{C061CBD2-A9FA-43E7-B7A5-1A78D492D5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68" y="2873662"/>
            <a:ext cx="942409" cy="896507"/>
          </a:xfrm>
          <a:prstGeom prst="rect">
            <a:avLst/>
          </a:prstGeom>
        </p:spPr>
      </p:pic>
      <p:pic>
        <p:nvPicPr>
          <p:cNvPr id="31" name="Imagen 30" descr="Forma, Círculo&#10;&#10;Descripción generada automáticamente">
            <a:extLst>
              <a:ext uri="{FF2B5EF4-FFF2-40B4-BE49-F238E27FC236}">
                <a16:creationId xmlns:a16="http://schemas.microsoft.com/office/drawing/2014/main" id="{5F3F1182-4FC4-43F1-A9F7-D6AB4EE84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4143">
            <a:off x="903812" y="3902908"/>
            <a:ext cx="942409" cy="896507"/>
          </a:xfrm>
          <a:prstGeom prst="rect">
            <a:avLst/>
          </a:prstGeom>
        </p:spPr>
      </p:pic>
      <p:pic>
        <p:nvPicPr>
          <p:cNvPr id="33" name="Imagen 32" descr="Forma, Círculo&#10;&#10;Descripción generada automáticamente">
            <a:extLst>
              <a:ext uri="{FF2B5EF4-FFF2-40B4-BE49-F238E27FC236}">
                <a16:creationId xmlns:a16="http://schemas.microsoft.com/office/drawing/2014/main" id="{A613DC35-6806-4E6A-B678-5AED87A3E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16" y="4844475"/>
            <a:ext cx="942409" cy="896507"/>
          </a:xfrm>
          <a:prstGeom prst="rect">
            <a:avLst/>
          </a:prstGeom>
        </p:spPr>
      </p:pic>
      <p:pic>
        <p:nvPicPr>
          <p:cNvPr id="48" name="Imagen 47" descr="Forma, Círculo&#10;&#10;Descripción generada automáticamente">
            <a:extLst>
              <a:ext uri="{FF2B5EF4-FFF2-40B4-BE49-F238E27FC236}">
                <a16:creationId xmlns:a16="http://schemas.microsoft.com/office/drawing/2014/main" id="{D36BD747-1C94-415F-B83E-12346E7C9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93" y="5424303"/>
            <a:ext cx="942409" cy="896507"/>
          </a:xfrm>
          <a:prstGeom prst="rect">
            <a:avLst/>
          </a:prstGeom>
        </p:spPr>
      </p:pic>
      <p:pic>
        <p:nvPicPr>
          <p:cNvPr id="49" name="Imagen 48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361A179-2869-49EB-A2BC-CFBE70E3F1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623" y="1549317"/>
            <a:ext cx="1393755" cy="1997970"/>
          </a:xfrm>
          <a:prstGeom prst="rect">
            <a:avLst/>
          </a:prstGeom>
        </p:spPr>
      </p:pic>
      <p:pic>
        <p:nvPicPr>
          <p:cNvPr id="50" name="Imagen 6" descr="Imagen que contiene Interfaz de usuario gráfica&#10;&#10;Descripción generada automáticamente">
            <a:hlinkClick r:id="rId6" action="ppaction://hlinksldjump"/>
            <a:extLst>
              <a:ext uri="{FF2B5EF4-FFF2-40B4-BE49-F238E27FC236}">
                <a16:creationId xmlns:a16="http://schemas.microsoft.com/office/drawing/2014/main" id="{5ADD21BB-48E8-4F00-9C1C-281CB5A6F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7" y="5740982"/>
            <a:ext cx="1119344" cy="42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3334C4F1-42A5-4E97-83E3-1ECC97EAF395}"/>
              </a:ext>
            </a:extLst>
          </p:cNvPr>
          <p:cNvSpPr/>
          <p:nvPr/>
        </p:nvSpPr>
        <p:spPr>
          <a:xfrm>
            <a:off x="13062" y="0"/>
            <a:ext cx="12178937" cy="6858000"/>
          </a:xfrm>
          <a:prstGeom prst="rect">
            <a:avLst/>
          </a:prstGeom>
          <a:noFill/>
          <a:ln w="127000" cap="rnd">
            <a:solidFill>
              <a:srgbClr val="05C36D"/>
            </a:solidFill>
            <a:extLst>
              <a:ext uri="{C807C97D-BFC1-408E-A445-0C87EB9F89A2}">
                <ask:lineSketchStyleProps xmlns:ask="http://schemas.microsoft.com/office/drawing/2018/sketchyshapes" sd="659607841">
                  <a:custGeom>
                    <a:avLst/>
                    <a:gdLst>
                      <a:gd name="connsiteX0" fmla="*/ 0 w 12192000"/>
                      <a:gd name="connsiteY0" fmla="*/ 0 h 6858000"/>
                      <a:gd name="connsiteX1" fmla="*/ 12192000 w 12192000"/>
                      <a:gd name="connsiteY1" fmla="*/ 0 h 6858000"/>
                      <a:gd name="connsiteX2" fmla="*/ 12192000 w 12192000"/>
                      <a:gd name="connsiteY2" fmla="*/ 6858000 h 6858000"/>
                      <a:gd name="connsiteX3" fmla="*/ 0 w 12192000"/>
                      <a:gd name="connsiteY3" fmla="*/ 6858000 h 6858000"/>
                      <a:gd name="connsiteX4" fmla="*/ 0 w 12192000"/>
                      <a:gd name="connsiteY4" fmla="*/ 0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2000" h="6858000" extrusionOk="0">
                        <a:moveTo>
                          <a:pt x="0" y="0"/>
                        </a:moveTo>
                        <a:cubicBezTo>
                          <a:pt x="2941264" y="152439"/>
                          <a:pt x="6490794" y="-92702"/>
                          <a:pt x="12192000" y="0"/>
                        </a:cubicBezTo>
                        <a:cubicBezTo>
                          <a:pt x="12356738" y="824195"/>
                          <a:pt x="12265751" y="5374463"/>
                          <a:pt x="12192000" y="6858000"/>
                        </a:cubicBezTo>
                        <a:cubicBezTo>
                          <a:pt x="8082981" y="6811979"/>
                          <a:pt x="5994272" y="6880653"/>
                          <a:pt x="0" y="6858000"/>
                        </a:cubicBezTo>
                        <a:cubicBezTo>
                          <a:pt x="33430" y="4605934"/>
                          <a:pt x="107855" y="15309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665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23DF1C7-CE7B-4902-9078-3B25E109D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Imagen 23" descr="Forma, Círculo&#10;&#10;Descripción generada automáticamente">
            <a:extLst>
              <a:ext uri="{FF2B5EF4-FFF2-40B4-BE49-F238E27FC236}">
                <a16:creationId xmlns:a16="http://schemas.microsoft.com/office/drawing/2014/main" id="{AECB63B1-1D46-4CAC-81FA-B3C3F5E6A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30" y="2076981"/>
            <a:ext cx="942409" cy="896507"/>
          </a:xfrm>
          <a:prstGeom prst="rect">
            <a:avLst/>
          </a:prstGeom>
        </p:spPr>
      </p:pic>
      <p:pic>
        <p:nvPicPr>
          <p:cNvPr id="25" name="Imagen 24" descr="Forma, Círculo&#10;&#10;Descripción generada automáticamente">
            <a:extLst>
              <a:ext uri="{FF2B5EF4-FFF2-40B4-BE49-F238E27FC236}">
                <a16:creationId xmlns:a16="http://schemas.microsoft.com/office/drawing/2014/main" id="{4E3AAA5D-9A2A-4D81-B2DE-2F56C684C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91" y="1991536"/>
            <a:ext cx="942409" cy="896507"/>
          </a:xfrm>
          <a:prstGeom prst="rect">
            <a:avLst/>
          </a:prstGeom>
        </p:spPr>
      </p:pic>
      <p:pic>
        <p:nvPicPr>
          <p:cNvPr id="26" name="Imagen 25" descr="Forma, Círculo&#10;&#10;Descripción generada automáticamente">
            <a:extLst>
              <a:ext uri="{FF2B5EF4-FFF2-40B4-BE49-F238E27FC236}">
                <a16:creationId xmlns:a16="http://schemas.microsoft.com/office/drawing/2014/main" id="{87C4EC43-AA5A-4F71-A50B-BF000B8BB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569" y="2796752"/>
            <a:ext cx="942409" cy="896507"/>
          </a:xfrm>
          <a:prstGeom prst="rect">
            <a:avLst/>
          </a:prstGeom>
        </p:spPr>
      </p:pic>
      <p:pic>
        <p:nvPicPr>
          <p:cNvPr id="27" name="Imagen 26" descr="Forma, Círculo&#10;&#10;Descripción generada automáticamente">
            <a:extLst>
              <a:ext uri="{FF2B5EF4-FFF2-40B4-BE49-F238E27FC236}">
                <a16:creationId xmlns:a16="http://schemas.microsoft.com/office/drawing/2014/main" id="{66FCFC23-E8A1-4E5B-A4D0-24D703270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327">
            <a:off x="4904976" y="3803250"/>
            <a:ext cx="942409" cy="896507"/>
          </a:xfrm>
          <a:prstGeom prst="rect">
            <a:avLst/>
          </a:prstGeom>
        </p:spPr>
      </p:pic>
      <p:pic>
        <p:nvPicPr>
          <p:cNvPr id="28" name="Imagen 27" descr="Forma, Círculo&#10;&#10;Descripción generada automáticamente">
            <a:extLst>
              <a:ext uri="{FF2B5EF4-FFF2-40B4-BE49-F238E27FC236}">
                <a16:creationId xmlns:a16="http://schemas.microsoft.com/office/drawing/2014/main" id="{762F9ACC-5705-4BB2-BE46-9D616EB5E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126" y="4846173"/>
            <a:ext cx="942409" cy="896507"/>
          </a:xfrm>
          <a:prstGeom prst="rect">
            <a:avLst/>
          </a:prstGeom>
        </p:spPr>
      </p:pic>
      <p:pic>
        <p:nvPicPr>
          <p:cNvPr id="29" name="Imagen 28" descr="Forma, Círculo&#10;&#10;Descripción generada automáticamente">
            <a:extLst>
              <a:ext uri="{FF2B5EF4-FFF2-40B4-BE49-F238E27FC236}">
                <a16:creationId xmlns:a16="http://schemas.microsoft.com/office/drawing/2014/main" id="{64038272-80C1-4DC5-A7CB-3CAE734955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74" y="5454524"/>
            <a:ext cx="942409" cy="896507"/>
          </a:xfrm>
          <a:prstGeom prst="rect">
            <a:avLst/>
          </a:prstGeom>
        </p:spPr>
      </p:pic>
      <p:pic>
        <p:nvPicPr>
          <p:cNvPr id="30" name="Imagen 29" descr="Forma, Círculo&#10;&#10;Descripción generada automáticamente">
            <a:extLst>
              <a:ext uri="{FF2B5EF4-FFF2-40B4-BE49-F238E27FC236}">
                <a16:creationId xmlns:a16="http://schemas.microsoft.com/office/drawing/2014/main" id="{9A54FDB8-5306-48CC-8216-5AF6AD22FF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68" y="2873662"/>
            <a:ext cx="942409" cy="896507"/>
          </a:xfrm>
          <a:prstGeom prst="rect">
            <a:avLst/>
          </a:prstGeom>
        </p:spPr>
      </p:pic>
      <p:pic>
        <p:nvPicPr>
          <p:cNvPr id="31" name="Imagen 30" descr="Forma, Círculo&#10;&#10;Descripción generada automáticamente">
            <a:extLst>
              <a:ext uri="{FF2B5EF4-FFF2-40B4-BE49-F238E27FC236}">
                <a16:creationId xmlns:a16="http://schemas.microsoft.com/office/drawing/2014/main" id="{2B86956D-A501-4BFE-8723-96BAFDA190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4143">
            <a:off x="903812" y="3902908"/>
            <a:ext cx="942409" cy="896507"/>
          </a:xfrm>
          <a:prstGeom prst="rect">
            <a:avLst/>
          </a:prstGeom>
        </p:spPr>
      </p:pic>
      <p:pic>
        <p:nvPicPr>
          <p:cNvPr id="33" name="Imagen 32" descr="Forma, Círculo&#10;&#10;Descripción generada automáticamente">
            <a:extLst>
              <a:ext uri="{FF2B5EF4-FFF2-40B4-BE49-F238E27FC236}">
                <a16:creationId xmlns:a16="http://schemas.microsoft.com/office/drawing/2014/main" id="{ECF7E38A-55AA-4DD4-BC95-477CB9C59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16" y="4844475"/>
            <a:ext cx="942409" cy="896507"/>
          </a:xfrm>
          <a:prstGeom prst="rect">
            <a:avLst/>
          </a:prstGeom>
        </p:spPr>
      </p:pic>
      <p:pic>
        <p:nvPicPr>
          <p:cNvPr id="48" name="Imagen 47" descr="Forma, Círculo&#10;&#10;Descripción generada automáticamente">
            <a:extLst>
              <a:ext uri="{FF2B5EF4-FFF2-40B4-BE49-F238E27FC236}">
                <a16:creationId xmlns:a16="http://schemas.microsoft.com/office/drawing/2014/main" id="{367F75AE-84CF-4C0E-8B3C-BE19CA7E3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93" y="5424303"/>
            <a:ext cx="942409" cy="896507"/>
          </a:xfrm>
          <a:prstGeom prst="rect">
            <a:avLst/>
          </a:prstGeom>
        </p:spPr>
      </p:pic>
      <p:pic>
        <p:nvPicPr>
          <p:cNvPr id="49" name="Imagen 48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DADA4A1B-D96A-42F1-91DD-7BE985A5D1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623" y="1549317"/>
            <a:ext cx="1393755" cy="1997970"/>
          </a:xfrm>
          <a:prstGeom prst="rect">
            <a:avLst/>
          </a:prstGeom>
        </p:spPr>
      </p:pic>
      <p:pic>
        <p:nvPicPr>
          <p:cNvPr id="50" name="Imagen 6" descr="Imagen que contiene Interfaz de usuario gráfica&#10;&#10;Descripción generada automáticamente">
            <a:hlinkClick r:id="rId6" action="ppaction://hlinksldjump"/>
            <a:extLst>
              <a:ext uri="{FF2B5EF4-FFF2-40B4-BE49-F238E27FC236}">
                <a16:creationId xmlns:a16="http://schemas.microsoft.com/office/drawing/2014/main" id="{AB1841EA-6878-46E8-B9A6-A640E9AB9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7" y="5740982"/>
            <a:ext cx="1119344" cy="42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ADFE476E-FE79-4173-B541-01617025832F}"/>
              </a:ext>
            </a:extLst>
          </p:cNvPr>
          <p:cNvSpPr/>
          <p:nvPr/>
        </p:nvSpPr>
        <p:spPr>
          <a:xfrm>
            <a:off x="13062" y="0"/>
            <a:ext cx="12178937" cy="6858000"/>
          </a:xfrm>
          <a:prstGeom prst="rect">
            <a:avLst/>
          </a:prstGeom>
          <a:noFill/>
          <a:ln w="127000" cap="rnd">
            <a:solidFill>
              <a:srgbClr val="05C36D"/>
            </a:solidFill>
            <a:extLst>
              <a:ext uri="{C807C97D-BFC1-408E-A445-0C87EB9F89A2}">
                <ask:lineSketchStyleProps xmlns:ask="http://schemas.microsoft.com/office/drawing/2018/sketchyshapes" sd="659607841">
                  <a:custGeom>
                    <a:avLst/>
                    <a:gdLst>
                      <a:gd name="connsiteX0" fmla="*/ 0 w 12192000"/>
                      <a:gd name="connsiteY0" fmla="*/ 0 h 6858000"/>
                      <a:gd name="connsiteX1" fmla="*/ 12192000 w 12192000"/>
                      <a:gd name="connsiteY1" fmla="*/ 0 h 6858000"/>
                      <a:gd name="connsiteX2" fmla="*/ 12192000 w 12192000"/>
                      <a:gd name="connsiteY2" fmla="*/ 6858000 h 6858000"/>
                      <a:gd name="connsiteX3" fmla="*/ 0 w 12192000"/>
                      <a:gd name="connsiteY3" fmla="*/ 6858000 h 6858000"/>
                      <a:gd name="connsiteX4" fmla="*/ 0 w 12192000"/>
                      <a:gd name="connsiteY4" fmla="*/ 0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2000" h="6858000" extrusionOk="0">
                        <a:moveTo>
                          <a:pt x="0" y="0"/>
                        </a:moveTo>
                        <a:cubicBezTo>
                          <a:pt x="2941264" y="152439"/>
                          <a:pt x="6490794" y="-92702"/>
                          <a:pt x="12192000" y="0"/>
                        </a:cubicBezTo>
                        <a:cubicBezTo>
                          <a:pt x="12356738" y="824195"/>
                          <a:pt x="12265751" y="5374463"/>
                          <a:pt x="12192000" y="6858000"/>
                        </a:cubicBezTo>
                        <a:cubicBezTo>
                          <a:pt x="8082981" y="6811979"/>
                          <a:pt x="5994272" y="6880653"/>
                          <a:pt x="0" y="6858000"/>
                        </a:cubicBezTo>
                        <a:cubicBezTo>
                          <a:pt x="33430" y="4605934"/>
                          <a:pt x="107855" y="15309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73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DF4A7F7-BB34-44B3-9F24-DAF8FB22D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Imagen 23" descr="Forma, Círculo&#10;&#10;Descripción generada automáticamente">
            <a:extLst>
              <a:ext uri="{FF2B5EF4-FFF2-40B4-BE49-F238E27FC236}">
                <a16:creationId xmlns:a16="http://schemas.microsoft.com/office/drawing/2014/main" id="{DB1ABC90-7512-4CA7-8146-678B2AD7F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30" y="2076981"/>
            <a:ext cx="942409" cy="896507"/>
          </a:xfrm>
          <a:prstGeom prst="rect">
            <a:avLst/>
          </a:prstGeom>
        </p:spPr>
      </p:pic>
      <p:pic>
        <p:nvPicPr>
          <p:cNvPr id="25" name="Imagen 24" descr="Forma, Círculo&#10;&#10;Descripción generada automáticamente">
            <a:extLst>
              <a:ext uri="{FF2B5EF4-FFF2-40B4-BE49-F238E27FC236}">
                <a16:creationId xmlns:a16="http://schemas.microsoft.com/office/drawing/2014/main" id="{17BD92BB-763F-49F7-998E-4A579E19FA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91" y="1991536"/>
            <a:ext cx="942409" cy="896507"/>
          </a:xfrm>
          <a:prstGeom prst="rect">
            <a:avLst/>
          </a:prstGeom>
        </p:spPr>
      </p:pic>
      <p:pic>
        <p:nvPicPr>
          <p:cNvPr id="26" name="Imagen 25" descr="Forma, Círculo&#10;&#10;Descripción generada automáticamente">
            <a:extLst>
              <a:ext uri="{FF2B5EF4-FFF2-40B4-BE49-F238E27FC236}">
                <a16:creationId xmlns:a16="http://schemas.microsoft.com/office/drawing/2014/main" id="{30719C8E-86AC-4AD3-945E-FF6FDE0909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569" y="2796752"/>
            <a:ext cx="942409" cy="896507"/>
          </a:xfrm>
          <a:prstGeom prst="rect">
            <a:avLst/>
          </a:prstGeom>
        </p:spPr>
      </p:pic>
      <p:pic>
        <p:nvPicPr>
          <p:cNvPr id="27" name="Imagen 26" descr="Forma, Círculo&#10;&#10;Descripción generada automáticamente">
            <a:extLst>
              <a:ext uri="{FF2B5EF4-FFF2-40B4-BE49-F238E27FC236}">
                <a16:creationId xmlns:a16="http://schemas.microsoft.com/office/drawing/2014/main" id="{CF8B693D-FFA7-4A0A-9045-07C014564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327">
            <a:off x="4904976" y="3803250"/>
            <a:ext cx="942409" cy="896507"/>
          </a:xfrm>
          <a:prstGeom prst="rect">
            <a:avLst/>
          </a:prstGeom>
        </p:spPr>
      </p:pic>
      <p:pic>
        <p:nvPicPr>
          <p:cNvPr id="28" name="Imagen 27" descr="Forma, Círculo&#10;&#10;Descripción generada automáticamente">
            <a:extLst>
              <a:ext uri="{FF2B5EF4-FFF2-40B4-BE49-F238E27FC236}">
                <a16:creationId xmlns:a16="http://schemas.microsoft.com/office/drawing/2014/main" id="{807F7CDD-5F81-4EFA-B54F-1B5B277D3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126" y="4846173"/>
            <a:ext cx="942409" cy="896507"/>
          </a:xfrm>
          <a:prstGeom prst="rect">
            <a:avLst/>
          </a:prstGeom>
        </p:spPr>
      </p:pic>
      <p:pic>
        <p:nvPicPr>
          <p:cNvPr id="29" name="Imagen 28" descr="Forma, Círculo&#10;&#10;Descripción generada automáticamente">
            <a:extLst>
              <a:ext uri="{FF2B5EF4-FFF2-40B4-BE49-F238E27FC236}">
                <a16:creationId xmlns:a16="http://schemas.microsoft.com/office/drawing/2014/main" id="{FBAAD2E1-9127-4AEA-A29D-D6A6DB0EE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74" y="5454524"/>
            <a:ext cx="942409" cy="896507"/>
          </a:xfrm>
          <a:prstGeom prst="rect">
            <a:avLst/>
          </a:prstGeom>
        </p:spPr>
      </p:pic>
      <p:pic>
        <p:nvPicPr>
          <p:cNvPr id="30" name="Imagen 29" descr="Forma, Círculo&#10;&#10;Descripción generada automáticamente">
            <a:extLst>
              <a:ext uri="{FF2B5EF4-FFF2-40B4-BE49-F238E27FC236}">
                <a16:creationId xmlns:a16="http://schemas.microsoft.com/office/drawing/2014/main" id="{D4294745-779E-412C-AF59-9EAA2CFD10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68" y="2873662"/>
            <a:ext cx="942409" cy="896507"/>
          </a:xfrm>
          <a:prstGeom prst="rect">
            <a:avLst/>
          </a:prstGeom>
        </p:spPr>
      </p:pic>
      <p:pic>
        <p:nvPicPr>
          <p:cNvPr id="31" name="Imagen 30" descr="Forma, Círculo&#10;&#10;Descripción generada automáticamente">
            <a:extLst>
              <a:ext uri="{FF2B5EF4-FFF2-40B4-BE49-F238E27FC236}">
                <a16:creationId xmlns:a16="http://schemas.microsoft.com/office/drawing/2014/main" id="{CBE3FE24-28E1-4AF1-8D0B-3C847199EE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4143">
            <a:off x="903812" y="3902908"/>
            <a:ext cx="942409" cy="896507"/>
          </a:xfrm>
          <a:prstGeom prst="rect">
            <a:avLst/>
          </a:prstGeom>
        </p:spPr>
      </p:pic>
      <p:pic>
        <p:nvPicPr>
          <p:cNvPr id="33" name="Imagen 32" descr="Forma, Círculo&#10;&#10;Descripción generada automáticamente">
            <a:extLst>
              <a:ext uri="{FF2B5EF4-FFF2-40B4-BE49-F238E27FC236}">
                <a16:creationId xmlns:a16="http://schemas.microsoft.com/office/drawing/2014/main" id="{5C9551EF-4574-4FD6-83CF-09DA78A9DB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16" y="4844475"/>
            <a:ext cx="942409" cy="896507"/>
          </a:xfrm>
          <a:prstGeom prst="rect">
            <a:avLst/>
          </a:prstGeom>
        </p:spPr>
      </p:pic>
      <p:pic>
        <p:nvPicPr>
          <p:cNvPr id="48" name="Imagen 47" descr="Forma, Círculo&#10;&#10;Descripción generada automáticamente">
            <a:extLst>
              <a:ext uri="{FF2B5EF4-FFF2-40B4-BE49-F238E27FC236}">
                <a16:creationId xmlns:a16="http://schemas.microsoft.com/office/drawing/2014/main" id="{DA9EDAE3-A7D2-4B73-9B36-C5978B3D2E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93" y="5424303"/>
            <a:ext cx="942409" cy="896507"/>
          </a:xfrm>
          <a:prstGeom prst="rect">
            <a:avLst/>
          </a:prstGeom>
        </p:spPr>
      </p:pic>
      <p:pic>
        <p:nvPicPr>
          <p:cNvPr id="49" name="Imagen 48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E89F6308-0152-412A-900C-113C5ACDF9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623" y="1549317"/>
            <a:ext cx="1393755" cy="1997970"/>
          </a:xfrm>
          <a:prstGeom prst="rect">
            <a:avLst/>
          </a:prstGeom>
        </p:spPr>
      </p:pic>
      <p:pic>
        <p:nvPicPr>
          <p:cNvPr id="50" name="Imagen 6" descr="Imagen que contiene Interfaz de usuario gráfica&#10;&#10;Descripción generada automáticamente">
            <a:hlinkClick r:id="rId6" action="ppaction://hlinksldjump"/>
            <a:extLst>
              <a:ext uri="{FF2B5EF4-FFF2-40B4-BE49-F238E27FC236}">
                <a16:creationId xmlns:a16="http://schemas.microsoft.com/office/drawing/2014/main" id="{74D2BE36-C5E6-4310-8F56-B4F7A808D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7" y="5740982"/>
            <a:ext cx="1119344" cy="42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909DC3D2-E74F-4E4E-9846-CBC0E0DB424B}"/>
              </a:ext>
            </a:extLst>
          </p:cNvPr>
          <p:cNvSpPr/>
          <p:nvPr/>
        </p:nvSpPr>
        <p:spPr>
          <a:xfrm>
            <a:off x="13062" y="0"/>
            <a:ext cx="12178937" cy="6858000"/>
          </a:xfrm>
          <a:prstGeom prst="rect">
            <a:avLst/>
          </a:prstGeom>
          <a:noFill/>
          <a:ln w="127000" cap="rnd">
            <a:solidFill>
              <a:srgbClr val="05C36D"/>
            </a:solidFill>
            <a:extLst>
              <a:ext uri="{C807C97D-BFC1-408E-A445-0C87EB9F89A2}">
                <ask:lineSketchStyleProps xmlns:ask="http://schemas.microsoft.com/office/drawing/2018/sketchyshapes" sd="659607841">
                  <a:custGeom>
                    <a:avLst/>
                    <a:gdLst>
                      <a:gd name="connsiteX0" fmla="*/ 0 w 12192000"/>
                      <a:gd name="connsiteY0" fmla="*/ 0 h 6858000"/>
                      <a:gd name="connsiteX1" fmla="*/ 12192000 w 12192000"/>
                      <a:gd name="connsiteY1" fmla="*/ 0 h 6858000"/>
                      <a:gd name="connsiteX2" fmla="*/ 12192000 w 12192000"/>
                      <a:gd name="connsiteY2" fmla="*/ 6858000 h 6858000"/>
                      <a:gd name="connsiteX3" fmla="*/ 0 w 12192000"/>
                      <a:gd name="connsiteY3" fmla="*/ 6858000 h 6858000"/>
                      <a:gd name="connsiteX4" fmla="*/ 0 w 12192000"/>
                      <a:gd name="connsiteY4" fmla="*/ 0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2000" h="6858000" extrusionOk="0">
                        <a:moveTo>
                          <a:pt x="0" y="0"/>
                        </a:moveTo>
                        <a:cubicBezTo>
                          <a:pt x="2941264" y="152439"/>
                          <a:pt x="6490794" y="-92702"/>
                          <a:pt x="12192000" y="0"/>
                        </a:cubicBezTo>
                        <a:cubicBezTo>
                          <a:pt x="12356738" y="824195"/>
                          <a:pt x="12265751" y="5374463"/>
                          <a:pt x="12192000" y="6858000"/>
                        </a:cubicBezTo>
                        <a:cubicBezTo>
                          <a:pt x="8082981" y="6811979"/>
                          <a:pt x="5994272" y="6880653"/>
                          <a:pt x="0" y="6858000"/>
                        </a:cubicBezTo>
                        <a:cubicBezTo>
                          <a:pt x="33430" y="4605934"/>
                          <a:pt x="107855" y="15309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382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CBDD822-6D7E-4618-B1C8-C6EDE99C4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Imagen 23" descr="Forma, Círculo&#10;&#10;Descripción generada automáticamente">
            <a:extLst>
              <a:ext uri="{FF2B5EF4-FFF2-40B4-BE49-F238E27FC236}">
                <a16:creationId xmlns:a16="http://schemas.microsoft.com/office/drawing/2014/main" id="{B9CA058E-3FFE-4F19-BF20-9875BE147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30" y="2076981"/>
            <a:ext cx="942409" cy="896507"/>
          </a:xfrm>
          <a:prstGeom prst="rect">
            <a:avLst/>
          </a:prstGeom>
        </p:spPr>
      </p:pic>
      <p:pic>
        <p:nvPicPr>
          <p:cNvPr id="25" name="Imagen 24" descr="Forma, Círculo&#10;&#10;Descripción generada automáticamente">
            <a:extLst>
              <a:ext uri="{FF2B5EF4-FFF2-40B4-BE49-F238E27FC236}">
                <a16:creationId xmlns:a16="http://schemas.microsoft.com/office/drawing/2014/main" id="{C3A11F8C-7E1F-4BCC-972E-C9B7D53DC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91" y="1991536"/>
            <a:ext cx="942409" cy="896507"/>
          </a:xfrm>
          <a:prstGeom prst="rect">
            <a:avLst/>
          </a:prstGeom>
        </p:spPr>
      </p:pic>
      <p:pic>
        <p:nvPicPr>
          <p:cNvPr id="26" name="Imagen 25" descr="Forma, Círculo&#10;&#10;Descripción generada automáticamente">
            <a:extLst>
              <a:ext uri="{FF2B5EF4-FFF2-40B4-BE49-F238E27FC236}">
                <a16:creationId xmlns:a16="http://schemas.microsoft.com/office/drawing/2014/main" id="{DD0CF717-C829-41CD-BAF9-0C959AFE3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569" y="2796752"/>
            <a:ext cx="942409" cy="896507"/>
          </a:xfrm>
          <a:prstGeom prst="rect">
            <a:avLst/>
          </a:prstGeom>
        </p:spPr>
      </p:pic>
      <p:pic>
        <p:nvPicPr>
          <p:cNvPr id="27" name="Imagen 26" descr="Forma, Círculo&#10;&#10;Descripción generada automáticamente">
            <a:extLst>
              <a:ext uri="{FF2B5EF4-FFF2-40B4-BE49-F238E27FC236}">
                <a16:creationId xmlns:a16="http://schemas.microsoft.com/office/drawing/2014/main" id="{FB22E653-34F3-4C08-9197-40DAB78D2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327">
            <a:off x="4904976" y="3803250"/>
            <a:ext cx="942409" cy="896507"/>
          </a:xfrm>
          <a:prstGeom prst="rect">
            <a:avLst/>
          </a:prstGeom>
        </p:spPr>
      </p:pic>
      <p:pic>
        <p:nvPicPr>
          <p:cNvPr id="28" name="Imagen 27" descr="Forma, Círculo&#10;&#10;Descripción generada automáticamente">
            <a:extLst>
              <a:ext uri="{FF2B5EF4-FFF2-40B4-BE49-F238E27FC236}">
                <a16:creationId xmlns:a16="http://schemas.microsoft.com/office/drawing/2014/main" id="{25FC9B79-A363-41DB-9157-043CF5047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126" y="4846173"/>
            <a:ext cx="942409" cy="896507"/>
          </a:xfrm>
          <a:prstGeom prst="rect">
            <a:avLst/>
          </a:prstGeom>
        </p:spPr>
      </p:pic>
      <p:pic>
        <p:nvPicPr>
          <p:cNvPr id="29" name="Imagen 28" descr="Forma, Círculo&#10;&#10;Descripción generada automáticamente">
            <a:extLst>
              <a:ext uri="{FF2B5EF4-FFF2-40B4-BE49-F238E27FC236}">
                <a16:creationId xmlns:a16="http://schemas.microsoft.com/office/drawing/2014/main" id="{19FA7C64-7A98-452C-86FE-D9FCEC9B1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74" y="5454524"/>
            <a:ext cx="942409" cy="896507"/>
          </a:xfrm>
          <a:prstGeom prst="rect">
            <a:avLst/>
          </a:prstGeom>
        </p:spPr>
      </p:pic>
      <p:pic>
        <p:nvPicPr>
          <p:cNvPr id="30" name="Imagen 29" descr="Forma, Círculo&#10;&#10;Descripción generada automáticamente">
            <a:extLst>
              <a:ext uri="{FF2B5EF4-FFF2-40B4-BE49-F238E27FC236}">
                <a16:creationId xmlns:a16="http://schemas.microsoft.com/office/drawing/2014/main" id="{DCB6931D-7776-444E-A40D-20D3F0EE0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68" y="2873662"/>
            <a:ext cx="942409" cy="896507"/>
          </a:xfrm>
          <a:prstGeom prst="rect">
            <a:avLst/>
          </a:prstGeom>
        </p:spPr>
      </p:pic>
      <p:pic>
        <p:nvPicPr>
          <p:cNvPr id="31" name="Imagen 30" descr="Forma, Círculo&#10;&#10;Descripción generada automáticamente">
            <a:extLst>
              <a:ext uri="{FF2B5EF4-FFF2-40B4-BE49-F238E27FC236}">
                <a16:creationId xmlns:a16="http://schemas.microsoft.com/office/drawing/2014/main" id="{631E4840-18A1-4214-A298-C38972747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4143">
            <a:off x="903812" y="3902908"/>
            <a:ext cx="942409" cy="896507"/>
          </a:xfrm>
          <a:prstGeom prst="rect">
            <a:avLst/>
          </a:prstGeom>
        </p:spPr>
      </p:pic>
      <p:pic>
        <p:nvPicPr>
          <p:cNvPr id="33" name="Imagen 32" descr="Forma, Círculo&#10;&#10;Descripción generada automáticamente">
            <a:extLst>
              <a:ext uri="{FF2B5EF4-FFF2-40B4-BE49-F238E27FC236}">
                <a16:creationId xmlns:a16="http://schemas.microsoft.com/office/drawing/2014/main" id="{AEBF7EC6-7DD4-4468-8571-85FE1E1E7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16" y="4844475"/>
            <a:ext cx="942409" cy="896507"/>
          </a:xfrm>
          <a:prstGeom prst="rect">
            <a:avLst/>
          </a:prstGeom>
        </p:spPr>
      </p:pic>
      <p:pic>
        <p:nvPicPr>
          <p:cNvPr id="48" name="Imagen 47" descr="Forma, Círculo&#10;&#10;Descripción generada automáticamente">
            <a:extLst>
              <a:ext uri="{FF2B5EF4-FFF2-40B4-BE49-F238E27FC236}">
                <a16:creationId xmlns:a16="http://schemas.microsoft.com/office/drawing/2014/main" id="{6308D70D-0DCB-4891-98B3-D457C35FAC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93" y="5424303"/>
            <a:ext cx="942409" cy="896507"/>
          </a:xfrm>
          <a:prstGeom prst="rect">
            <a:avLst/>
          </a:prstGeom>
        </p:spPr>
      </p:pic>
      <p:pic>
        <p:nvPicPr>
          <p:cNvPr id="49" name="Imagen 48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F065C5CD-11F2-4218-97F0-8740F385D2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623" y="1549317"/>
            <a:ext cx="1393755" cy="1997970"/>
          </a:xfrm>
          <a:prstGeom prst="rect">
            <a:avLst/>
          </a:prstGeom>
        </p:spPr>
      </p:pic>
      <p:pic>
        <p:nvPicPr>
          <p:cNvPr id="50" name="Imagen 6" descr="Imagen que contiene Interfaz de usuario gráfica&#10;&#10;Descripción generada automáticamente">
            <a:hlinkClick r:id="rId6" action="ppaction://hlinksldjump"/>
            <a:extLst>
              <a:ext uri="{FF2B5EF4-FFF2-40B4-BE49-F238E27FC236}">
                <a16:creationId xmlns:a16="http://schemas.microsoft.com/office/drawing/2014/main" id="{037C7E86-8E80-4C51-91F2-B072B8229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7" y="5740982"/>
            <a:ext cx="1119344" cy="42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6FC05A90-1B11-4EC3-8DE8-B33EBC7CE9CB}"/>
              </a:ext>
            </a:extLst>
          </p:cNvPr>
          <p:cNvSpPr/>
          <p:nvPr/>
        </p:nvSpPr>
        <p:spPr>
          <a:xfrm>
            <a:off x="13062" y="0"/>
            <a:ext cx="12178937" cy="6858000"/>
          </a:xfrm>
          <a:prstGeom prst="rect">
            <a:avLst/>
          </a:prstGeom>
          <a:noFill/>
          <a:ln w="127000" cap="rnd">
            <a:solidFill>
              <a:srgbClr val="05C36D"/>
            </a:solidFill>
            <a:extLst>
              <a:ext uri="{C807C97D-BFC1-408E-A445-0C87EB9F89A2}">
                <ask:lineSketchStyleProps xmlns:ask="http://schemas.microsoft.com/office/drawing/2018/sketchyshapes" sd="659607841">
                  <a:custGeom>
                    <a:avLst/>
                    <a:gdLst>
                      <a:gd name="connsiteX0" fmla="*/ 0 w 12192000"/>
                      <a:gd name="connsiteY0" fmla="*/ 0 h 6858000"/>
                      <a:gd name="connsiteX1" fmla="*/ 12192000 w 12192000"/>
                      <a:gd name="connsiteY1" fmla="*/ 0 h 6858000"/>
                      <a:gd name="connsiteX2" fmla="*/ 12192000 w 12192000"/>
                      <a:gd name="connsiteY2" fmla="*/ 6858000 h 6858000"/>
                      <a:gd name="connsiteX3" fmla="*/ 0 w 12192000"/>
                      <a:gd name="connsiteY3" fmla="*/ 6858000 h 6858000"/>
                      <a:gd name="connsiteX4" fmla="*/ 0 w 12192000"/>
                      <a:gd name="connsiteY4" fmla="*/ 0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2000" h="6858000" extrusionOk="0">
                        <a:moveTo>
                          <a:pt x="0" y="0"/>
                        </a:moveTo>
                        <a:cubicBezTo>
                          <a:pt x="2941264" y="152439"/>
                          <a:pt x="6490794" y="-92702"/>
                          <a:pt x="12192000" y="0"/>
                        </a:cubicBezTo>
                        <a:cubicBezTo>
                          <a:pt x="12356738" y="824195"/>
                          <a:pt x="12265751" y="5374463"/>
                          <a:pt x="12192000" y="6858000"/>
                        </a:cubicBezTo>
                        <a:cubicBezTo>
                          <a:pt x="8082981" y="6811979"/>
                          <a:pt x="5994272" y="6880653"/>
                          <a:pt x="0" y="6858000"/>
                        </a:cubicBezTo>
                        <a:cubicBezTo>
                          <a:pt x="33430" y="4605934"/>
                          <a:pt x="107855" y="15309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865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90DB9E1-38E4-4DD8-A962-8768CD524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Imagen 23" descr="Forma, Círculo&#10;&#10;Descripción generada automáticamente">
            <a:extLst>
              <a:ext uri="{FF2B5EF4-FFF2-40B4-BE49-F238E27FC236}">
                <a16:creationId xmlns:a16="http://schemas.microsoft.com/office/drawing/2014/main" id="{A6BC590A-A699-483B-88C3-35434BED2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30" y="2076981"/>
            <a:ext cx="942409" cy="896507"/>
          </a:xfrm>
          <a:prstGeom prst="rect">
            <a:avLst/>
          </a:prstGeom>
        </p:spPr>
      </p:pic>
      <p:pic>
        <p:nvPicPr>
          <p:cNvPr id="25" name="Imagen 24" descr="Forma, Círculo&#10;&#10;Descripción generada automáticamente">
            <a:extLst>
              <a:ext uri="{FF2B5EF4-FFF2-40B4-BE49-F238E27FC236}">
                <a16:creationId xmlns:a16="http://schemas.microsoft.com/office/drawing/2014/main" id="{46722B95-F56A-4BBB-AE2C-108E9306D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91" y="1991536"/>
            <a:ext cx="942409" cy="896507"/>
          </a:xfrm>
          <a:prstGeom prst="rect">
            <a:avLst/>
          </a:prstGeom>
        </p:spPr>
      </p:pic>
      <p:pic>
        <p:nvPicPr>
          <p:cNvPr id="26" name="Imagen 25" descr="Forma, Círculo&#10;&#10;Descripción generada automáticamente">
            <a:extLst>
              <a:ext uri="{FF2B5EF4-FFF2-40B4-BE49-F238E27FC236}">
                <a16:creationId xmlns:a16="http://schemas.microsoft.com/office/drawing/2014/main" id="{8F014171-4A00-439B-A94D-F28ED7730C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569" y="2796752"/>
            <a:ext cx="942409" cy="896507"/>
          </a:xfrm>
          <a:prstGeom prst="rect">
            <a:avLst/>
          </a:prstGeom>
        </p:spPr>
      </p:pic>
      <p:pic>
        <p:nvPicPr>
          <p:cNvPr id="27" name="Imagen 26" descr="Forma, Círculo&#10;&#10;Descripción generada automáticamente">
            <a:extLst>
              <a:ext uri="{FF2B5EF4-FFF2-40B4-BE49-F238E27FC236}">
                <a16:creationId xmlns:a16="http://schemas.microsoft.com/office/drawing/2014/main" id="{336A282D-218C-44A3-8BFE-701635EF7E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327">
            <a:off x="4904976" y="3803250"/>
            <a:ext cx="942409" cy="896507"/>
          </a:xfrm>
          <a:prstGeom prst="rect">
            <a:avLst/>
          </a:prstGeom>
        </p:spPr>
      </p:pic>
      <p:pic>
        <p:nvPicPr>
          <p:cNvPr id="28" name="Imagen 27" descr="Forma, Círculo&#10;&#10;Descripción generada automáticamente">
            <a:extLst>
              <a:ext uri="{FF2B5EF4-FFF2-40B4-BE49-F238E27FC236}">
                <a16:creationId xmlns:a16="http://schemas.microsoft.com/office/drawing/2014/main" id="{20D2B97B-4428-4CED-A906-2852059B1A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126" y="4846173"/>
            <a:ext cx="942409" cy="896507"/>
          </a:xfrm>
          <a:prstGeom prst="rect">
            <a:avLst/>
          </a:prstGeom>
        </p:spPr>
      </p:pic>
      <p:pic>
        <p:nvPicPr>
          <p:cNvPr id="29" name="Imagen 28" descr="Forma, Círculo&#10;&#10;Descripción generada automáticamente">
            <a:extLst>
              <a:ext uri="{FF2B5EF4-FFF2-40B4-BE49-F238E27FC236}">
                <a16:creationId xmlns:a16="http://schemas.microsoft.com/office/drawing/2014/main" id="{FB2CBAF0-6E00-4640-8136-2A146ABBD6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74" y="5454524"/>
            <a:ext cx="942409" cy="896507"/>
          </a:xfrm>
          <a:prstGeom prst="rect">
            <a:avLst/>
          </a:prstGeom>
        </p:spPr>
      </p:pic>
      <p:pic>
        <p:nvPicPr>
          <p:cNvPr id="30" name="Imagen 29" descr="Forma, Círculo&#10;&#10;Descripción generada automáticamente">
            <a:extLst>
              <a:ext uri="{FF2B5EF4-FFF2-40B4-BE49-F238E27FC236}">
                <a16:creationId xmlns:a16="http://schemas.microsoft.com/office/drawing/2014/main" id="{FE53654A-D2C3-45E6-B08D-ECB4171AD3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68" y="2873662"/>
            <a:ext cx="942409" cy="896507"/>
          </a:xfrm>
          <a:prstGeom prst="rect">
            <a:avLst/>
          </a:prstGeom>
        </p:spPr>
      </p:pic>
      <p:pic>
        <p:nvPicPr>
          <p:cNvPr id="31" name="Imagen 30" descr="Forma, Círculo&#10;&#10;Descripción generada automáticamente">
            <a:extLst>
              <a:ext uri="{FF2B5EF4-FFF2-40B4-BE49-F238E27FC236}">
                <a16:creationId xmlns:a16="http://schemas.microsoft.com/office/drawing/2014/main" id="{C2A0C9E5-011B-44B7-99E7-9D06F67581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4143">
            <a:off x="903812" y="3902908"/>
            <a:ext cx="942409" cy="896507"/>
          </a:xfrm>
          <a:prstGeom prst="rect">
            <a:avLst/>
          </a:prstGeom>
        </p:spPr>
      </p:pic>
      <p:pic>
        <p:nvPicPr>
          <p:cNvPr id="33" name="Imagen 32" descr="Forma, Círculo&#10;&#10;Descripción generada automáticamente">
            <a:extLst>
              <a:ext uri="{FF2B5EF4-FFF2-40B4-BE49-F238E27FC236}">
                <a16:creationId xmlns:a16="http://schemas.microsoft.com/office/drawing/2014/main" id="{8F1C9828-CCF5-4B00-89BF-8A781E353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16" y="4844475"/>
            <a:ext cx="942409" cy="896507"/>
          </a:xfrm>
          <a:prstGeom prst="rect">
            <a:avLst/>
          </a:prstGeom>
        </p:spPr>
      </p:pic>
      <p:pic>
        <p:nvPicPr>
          <p:cNvPr id="48" name="Imagen 47" descr="Forma, Círculo&#10;&#10;Descripción generada automáticamente">
            <a:extLst>
              <a:ext uri="{FF2B5EF4-FFF2-40B4-BE49-F238E27FC236}">
                <a16:creationId xmlns:a16="http://schemas.microsoft.com/office/drawing/2014/main" id="{4F343D64-EE13-4292-82CA-7B02E6D5E9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93" y="5424303"/>
            <a:ext cx="942409" cy="896507"/>
          </a:xfrm>
          <a:prstGeom prst="rect">
            <a:avLst/>
          </a:prstGeom>
        </p:spPr>
      </p:pic>
      <p:pic>
        <p:nvPicPr>
          <p:cNvPr id="49" name="Imagen 48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042D7DA4-7B44-4443-848D-40A49698FB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623" y="1549317"/>
            <a:ext cx="1393755" cy="1997970"/>
          </a:xfrm>
          <a:prstGeom prst="rect">
            <a:avLst/>
          </a:prstGeom>
        </p:spPr>
      </p:pic>
      <p:pic>
        <p:nvPicPr>
          <p:cNvPr id="50" name="Imagen 6" descr="Imagen que contiene Interfaz de usuario gráfica&#10;&#10;Descripción generada automáticamente">
            <a:hlinkClick r:id="rId6" action="ppaction://hlinksldjump"/>
            <a:extLst>
              <a:ext uri="{FF2B5EF4-FFF2-40B4-BE49-F238E27FC236}">
                <a16:creationId xmlns:a16="http://schemas.microsoft.com/office/drawing/2014/main" id="{E7F44F65-B885-45DD-BC6A-303A79493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7" y="5740982"/>
            <a:ext cx="1119344" cy="42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4355C346-8809-404B-9FFE-D15192C6FDBC}"/>
              </a:ext>
            </a:extLst>
          </p:cNvPr>
          <p:cNvSpPr/>
          <p:nvPr/>
        </p:nvSpPr>
        <p:spPr>
          <a:xfrm>
            <a:off x="13062" y="0"/>
            <a:ext cx="12178937" cy="6858000"/>
          </a:xfrm>
          <a:prstGeom prst="rect">
            <a:avLst/>
          </a:prstGeom>
          <a:noFill/>
          <a:ln w="127000" cap="rnd">
            <a:solidFill>
              <a:srgbClr val="05C36D"/>
            </a:solidFill>
            <a:extLst>
              <a:ext uri="{C807C97D-BFC1-408E-A445-0C87EB9F89A2}">
                <ask:lineSketchStyleProps xmlns:ask="http://schemas.microsoft.com/office/drawing/2018/sketchyshapes" sd="659607841">
                  <a:custGeom>
                    <a:avLst/>
                    <a:gdLst>
                      <a:gd name="connsiteX0" fmla="*/ 0 w 12192000"/>
                      <a:gd name="connsiteY0" fmla="*/ 0 h 6858000"/>
                      <a:gd name="connsiteX1" fmla="*/ 12192000 w 12192000"/>
                      <a:gd name="connsiteY1" fmla="*/ 0 h 6858000"/>
                      <a:gd name="connsiteX2" fmla="*/ 12192000 w 12192000"/>
                      <a:gd name="connsiteY2" fmla="*/ 6858000 h 6858000"/>
                      <a:gd name="connsiteX3" fmla="*/ 0 w 12192000"/>
                      <a:gd name="connsiteY3" fmla="*/ 6858000 h 6858000"/>
                      <a:gd name="connsiteX4" fmla="*/ 0 w 12192000"/>
                      <a:gd name="connsiteY4" fmla="*/ 0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2000" h="6858000" extrusionOk="0">
                        <a:moveTo>
                          <a:pt x="0" y="0"/>
                        </a:moveTo>
                        <a:cubicBezTo>
                          <a:pt x="2941264" y="152439"/>
                          <a:pt x="6490794" y="-92702"/>
                          <a:pt x="12192000" y="0"/>
                        </a:cubicBezTo>
                        <a:cubicBezTo>
                          <a:pt x="12356738" y="824195"/>
                          <a:pt x="12265751" y="5374463"/>
                          <a:pt x="12192000" y="6858000"/>
                        </a:cubicBezTo>
                        <a:cubicBezTo>
                          <a:pt x="8082981" y="6811979"/>
                          <a:pt x="5994272" y="6880653"/>
                          <a:pt x="0" y="6858000"/>
                        </a:cubicBezTo>
                        <a:cubicBezTo>
                          <a:pt x="33430" y="4605934"/>
                          <a:pt x="107855" y="15309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168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184B12-6B6C-4750-8B3F-8A686807B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944678-3DFA-40A1-AEC0-769CD8A73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4735E14-09BD-4516-893E-56766EA8E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Elipse 5">
            <a:hlinkClick r:id="rId4" action="ppaction://hlinksldjump"/>
            <a:extLst>
              <a:ext uri="{FF2B5EF4-FFF2-40B4-BE49-F238E27FC236}">
                <a16:creationId xmlns:a16="http://schemas.microsoft.com/office/drawing/2014/main" id="{FF164DC8-0D8D-47CB-9966-AF5A3C56C2B0}"/>
              </a:ext>
            </a:extLst>
          </p:cNvPr>
          <p:cNvSpPr/>
          <p:nvPr/>
        </p:nvSpPr>
        <p:spPr>
          <a:xfrm>
            <a:off x="3497180" y="930442"/>
            <a:ext cx="5486400" cy="4732421"/>
          </a:xfrm>
          <a:prstGeom prst="ellipse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24035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0093D-ADA2-2D55-690F-DDBAC91A5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D709B41-DF77-DF20-6513-D2E9DA67E8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9" t="2170"/>
          <a:stretch/>
        </p:blipFill>
        <p:spPr>
          <a:xfrm>
            <a:off x="22860" y="27381"/>
            <a:ext cx="12179773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C98BCFC-F1BF-A73A-CE0C-F512EBB5507E}"/>
              </a:ext>
            </a:extLst>
          </p:cNvPr>
          <p:cNvSpPr txBox="1"/>
          <p:nvPr/>
        </p:nvSpPr>
        <p:spPr>
          <a:xfrm>
            <a:off x="3701374" y="786445"/>
            <a:ext cx="7523349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MX" sz="1600" b="0" i="0" dirty="0">
                <a:solidFill>
                  <a:srgbClr val="2F222A"/>
                </a:solidFill>
                <a:effectLst/>
                <a:latin typeface="Montserrat" pitchFamily="2" charset="77"/>
              </a:rPr>
              <a:t>"Con el Rosario se puede alcanzar todo. Según una graciosa comparación, es una larga cadena que une el Cielo y la tierra, uno de cuyos extremos está en nuestras manos y el otro en las de la Santísima Virgen. Mientras el Rosario sea rezado, Dios no puede abandonar al mundo, pues esta oración es muy poderosa sobre su Corazón".    </a:t>
            </a:r>
          </a:p>
          <a:p>
            <a:r>
              <a:rPr lang="es-MX" sz="1600" dirty="0">
                <a:solidFill>
                  <a:srgbClr val="2F222A"/>
                </a:solidFill>
                <a:latin typeface="Montserrat" pitchFamily="2" charset="77"/>
              </a:rPr>
              <a:t>                                                            </a:t>
            </a:r>
            <a:r>
              <a:rPr lang="es-MX" sz="1600" b="1" i="0" dirty="0">
                <a:solidFill>
                  <a:srgbClr val="2F222A"/>
                </a:solidFill>
                <a:effectLst/>
                <a:latin typeface="Montserrat" pitchFamily="2" charset="77"/>
              </a:rPr>
              <a:t>Santa Teresita de Lisieux</a:t>
            </a:r>
            <a:endParaRPr lang="es-MX" sz="1600" dirty="0">
              <a:latin typeface="Montserrat" pitchFamily="2" charset="77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B9A5460-0889-8505-B66D-C07DE958A8EB}"/>
              </a:ext>
            </a:extLst>
          </p:cNvPr>
          <p:cNvSpPr txBox="1"/>
          <p:nvPr/>
        </p:nvSpPr>
        <p:spPr>
          <a:xfrm>
            <a:off x="3701374" y="3896926"/>
            <a:ext cx="60977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b="0" i="0" dirty="0">
                <a:solidFill>
                  <a:srgbClr val="2F222A"/>
                </a:solidFill>
                <a:effectLst/>
                <a:latin typeface="Montserrat" pitchFamily="2" charset="77"/>
              </a:rPr>
              <a:t>"El Rosario me ha acompañado en los momentos de alegría y en los de tribulación. A él he confiado tantas preocupaciones y en él siempre he encontrado consuelo". </a:t>
            </a:r>
          </a:p>
          <a:p>
            <a:r>
              <a:rPr lang="es-MX" sz="1600" dirty="0">
                <a:solidFill>
                  <a:srgbClr val="2F222A"/>
                </a:solidFill>
                <a:latin typeface="Montserrat" pitchFamily="2" charset="77"/>
              </a:rPr>
              <a:t>                                                               </a:t>
            </a:r>
            <a:r>
              <a:rPr lang="es-MX" sz="1600" b="1" i="0" dirty="0">
                <a:solidFill>
                  <a:srgbClr val="2F222A"/>
                </a:solidFill>
                <a:effectLst/>
                <a:latin typeface="Montserrat" pitchFamily="2" charset="77"/>
              </a:rPr>
              <a:t>San Juan Pablo II</a:t>
            </a:r>
            <a:endParaRPr lang="es-MX" sz="1600" b="0" i="0" dirty="0">
              <a:solidFill>
                <a:srgbClr val="2F222A"/>
              </a:solidFill>
              <a:effectLst/>
              <a:latin typeface="Montserrat" pitchFamily="2" charset="77"/>
            </a:endParaRPr>
          </a:p>
          <a:p>
            <a:pPr algn="l"/>
            <a:endParaRPr lang="es-MX" sz="1600" b="0" i="0" dirty="0">
              <a:solidFill>
                <a:srgbClr val="2F222A"/>
              </a:solidFill>
              <a:effectLst/>
              <a:latin typeface="Montserrat" pitchFamily="2" charset="77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ECD9606-14B9-94DD-D7B2-FC9CDC396030}"/>
              </a:ext>
            </a:extLst>
          </p:cNvPr>
          <p:cNvSpPr txBox="1"/>
          <p:nvPr/>
        </p:nvSpPr>
        <p:spPr>
          <a:xfrm>
            <a:off x="6096000" y="2563181"/>
            <a:ext cx="5072811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MX" sz="1600" b="0" i="0" dirty="0">
                <a:solidFill>
                  <a:srgbClr val="2F222A"/>
                </a:solidFill>
                <a:effectLst/>
                <a:latin typeface="Montserrat" pitchFamily="2" charset="77"/>
              </a:rPr>
              <a:t>"El Rosario es una muy excelente forma de oración meditada, compuesta a modo de mística corona".  </a:t>
            </a:r>
          </a:p>
          <a:p>
            <a:r>
              <a:rPr lang="es-MX" sz="1600" dirty="0">
                <a:solidFill>
                  <a:srgbClr val="2F222A"/>
                </a:solidFill>
                <a:latin typeface="Montserrat" pitchFamily="2" charset="77"/>
              </a:rPr>
              <a:t>                                                    </a:t>
            </a:r>
            <a:r>
              <a:rPr lang="es-MX" sz="1600" b="1" i="0" dirty="0">
                <a:solidFill>
                  <a:srgbClr val="2F222A"/>
                </a:solidFill>
                <a:effectLst/>
                <a:latin typeface="Montserrat" pitchFamily="2" charset="77"/>
              </a:rPr>
              <a:t>San Juan XXIII</a:t>
            </a:r>
            <a:endParaRPr lang="es-MX" sz="1600" b="0" i="0" dirty="0">
              <a:solidFill>
                <a:srgbClr val="2F222A"/>
              </a:solidFill>
              <a:effectLst/>
              <a:latin typeface="Montserrat" pitchFamily="2" charset="77"/>
            </a:endParaRPr>
          </a:p>
          <a:p>
            <a:pPr algn="l"/>
            <a:endParaRPr lang="es-MX" sz="1600" b="0" i="0" dirty="0">
              <a:solidFill>
                <a:srgbClr val="2F222A"/>
              </a:solidFill>
              <a:effectLst/>
              <a:latin typeface="Montserrat" pitchFamily="2" charset="77"/>
            </a:endParaRPr>
          </a:p>
        </p:txBody>
      </p:sp>
      <p:pic>
        <p:nvPicPr>
          <p:cNvPr id="4" name="Picture 3" descr="A cartoon of a person with his hand on his head&#10;&#10;Description automatically generated">
            <a:extLst>
              <a:ext uri="{FF2B5EF4-FFF2-40B4-BE49-F238E27FC236}">
                <a16:creationId xmlns:a16="http://schemas.microsoft.com/office/drawing/2014/main" id="{5855A2B8-0A58-7581-5361-A74D12825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27" y="3912243"/>
            <a:ext cx="3745843" cy="231584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8EFEE05-7612-490E-3F20-4D5F147033DA}"/>
              </a:ext>
            </a:extLst>
          </p:cNvPr>
          <p:cNvSpPr txBox="1"/>
          <p:nvPr/>
        </p:nvSpPr>
        <p:spPr>
          <a:xfrm>
            <a:off x="3700603" y="788655"/>
            <a:ext cx="5160183" cy="19758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2400" dirty="0">
                <a:latin typeface="Metropolis" panose="00000500000000000000" pitchFamily="50" charset="0"/>
              </a:rPr>
              <a:t>Desde ese momento y por siempre, ella como buena madre, ha velado por cada uno de nosotros, sus hijos, acompañándonos e intercediendo por nuestras necesidades. </a:t>
            </a:r>
            <a:endParaRPr lang="en-U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062667B-5541-1A36-8580-9F274688EE6F}"/>
              </a:ext>
            </a:extLst>
          </p:cNvPr>
          <p:cNvSpPr txBox="1"/>
          <p:nvPr/>
        </p:nvSpPr>
        <p:spPr>
          <a:xfrm>
            <a:off x="4188338" y="3293710"/>
            <a:ext cx="3636855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2400" dirty="0">
                <a:latin typeface="Metropolis" panose="00000500000000000000" pitchFamily="50" charset="0"/>
              </a:rPr>
              <a:t>Hoy dedicaremos un momento especial para platicar con la mejor mamá, nuestra madre del Cielo, la Virgen María.</a:t>
            </a:r>
            <a:endParaRPr lang="en-US"/>
          </a:p>
        </p:txBody>
      </p:sp>
      <p:pic>
        <p:nvPicPr>
          <p:cNvPr id="11" name="Picture 10" descr="A person holding a baby&#10;&#10;AI-generated content may be incorrect.">
            <a:extLst>
              <a:ext uri="{FF2B5EF4-FFF2-40B4-BE49-F238E27FC236}">
                <a16:creationId xmlns:a16="http://schemas.microsoft.com/office/drawing/2014/main" id="{35EB52F9-0945-4C07-6128-4411C9979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000741" y="1018248"/>
            <a:ext cx="3635190" cy="521262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11486A7-0362-1587-8DF8-C02CD3E96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3" y="0"/>
            <a:ext cx="12213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645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9403AA6-4F0E-460D-9822-F33C4CB79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Imagen 6" descr="Imagen que contiene Interfaz de usuario gráfica&#10;&#10;Descripción generada automáticamente">
            <a:hlinkClick r:id="rId4" action="ppaction://hlinksldjump"/>
            <a:extLst>
              <a:ext uri="{FF2B5EF4-FFF2-40B4-BE49-F238E27FC236}">
                <a16:creationId xmlns:a16="http://schemas.microsoft.com/office/drawing/2014/main" id="{25B06B68-2474-472A-8E83-BE05CA4B3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7" y="5740982"/>
            <a:ext cx="1119344" cy="42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n 24" descr="Forma, Círculo&#10;&#10;Descripción generada automáticamente">
            <a:extLst>
              <a:ext uri="{FF2B5EF4-FFF2-40B4-BE49-F238E27FC236}">
                <a16:creationId xmlns:a16="http://schemas.microsoft.com/office/drawing/2014/main" id="{9D9B353C-AA3B-45A6-8A6E-F367E5A6AF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30" y="2076981"/>
            <a:ext cx="942409" cy="896507"/>
          </a:xfrm>
          <a:prstGeom prst="rect">
            <a:avLst/>
          </a:prstGeom>
        </p:spPr>
      </p:pic>
      <p:pic>
        <p:nvPicPr>
          <p:cNvPr id="26" name="Imagen 25" descr="Forma, Círculo&#10;&#10;Descripción generada automáticamente">
            <a:extLst>
              <a:ext uri="{FF2B5EF4-FFF2-40B4-BE49-F238E27FC236}">
                <a16:creationId xmlns:a16="http://schemas.microsoft.com/office/drawing/2014/main" id="{62A90DFA-9C2E-49B0-A6F2-FAFAFF6A5B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91" y="1991536"/>
            <a:ext cx="942409" cy="896507"/>
          </a:xfrm>
          <a:prstGeom prst="rect">
            <a:avLst/>
          </a:prstGeom>
        </p:spPr>
      </p:pic>
      <p:pic>
        <p:nvPicPr>
          <p:cNvPr id="27" name="Imagen 26" descr="Forma, Círculo&#10;&#10;Descripción generada automáticamente">
            <a:extLst>
              <a:ext uri="{FF2B5EF4-FFF2-40B4-BE49-F238E27FC236}">
                <a16:creationId xmlns:a16="http://schemas.microsoft.com/office/drawing/2014/main" id="{3D6F44D1-9368-46ED-8ECB-BDCA1ABADA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569" y="2796752"/>
            <a:ext cx="942409" cy="896507"/>
          </a:xfrm>
          <a:prstGeom prst="rect">
            <a:avLst/>
          </a:prstGeom>
        </p:spPr>
      </p:pic>
      <p:pic>
        <p:nvPicPr>
          <p:cNvPr id="28" name="Imagen 27" descr="Forma, Círculo&#10;&#10;Descripción generada automáticamente">
            <a:extLst>
              <a:ext uri="{FF2B5EF4-FFF2-40B4-BE49-F238E27FC236}">
                <a16:creationId xmlns:a16="http://schemas.microsoft.com/office/drawing/2014/main" id="{50EAB5B9-BFE6-40E3-BFD2-03FFEFEDA1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327">
            <a:off x="4904976" y="3803250"/>
            <a:ext cx="942409" cy="896507"/>
          </a:xfrm>
          <a:prstGeom prst="rect">
            <a:avLst/>
          </a:prstGeom>
        </p:spPr>
      </p:pic>
      <p:pic>
        <p:nvPicPr>
          <p:cNvPr id="29" name="Imagen 28" descr="Forma, Círculo&#10;&#10;Descripción generada automáticamente">
            <a:extLst>
              <a:ext uri="{FF2B5EF4-FFF2-40B4-BE49-F238E27FC236}">
                <a16:creationId xmlns:a16="http://schemas.microsoft.com/office/drawing/2014/main" id="{99154D6E-791D-4A51-B8BC-0CF579AF99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126" y="4846173"/>
            <a:ext cx="942409" cy="896507"/>
          </a:xfrm>
          <a:prstGeom prst="rect">
            <a:avLst/>
          </a:prstGeom>
        </p:spPr>
      </p:pic>
      <p:pic>
        <p:nvPicPr>
          <p:cNvPr id="30" name="Imagen 29" descr="Forma, Círculo&#10;&#10;Descripción generada automáticamente">
            <a:extLst>
              <a:ext uri="{FF2B5EF4-FFF2-40B4-BE49-F238E27FC236}">
                <a16:creationId xmlns:a16="http://schemas.microsoft.com/office/drawing/2014/main" id="{AF99C9EB-46FA-4366-9CC2-B1FB0EFC77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74" y="5454524"/>
            <a:ext cx="942409" cy="896507"/>
          </a:xfrm>
          <a:prstGeom prst="rect">
            <a:avLst/>
          </a:prstGeom>
        </p:spPr>
      </p:pic>
      <p:pic>
        <p:nvPicPr>
          <p:cNvPr id="31" name="Imagen 30" descr="Forma, Círculo&#10;&#10;Descripción generada automáticamente">
            <a:extLst>
              <a:ext uri="{FF2B5EF4-FFF2-40B4-BE49-F238E27FC236}">
                <a16:creationId xmlns:a16="http://schemas.microsoft.com/office/drawing/2014/main" id="{DBB12FAE-FB74-4472-8835-481056F80B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68" y="2873662"/>
            <a:ext cx="942409" cy="896507"/>
          </a:xfrm>
          <a:prstGeom prst="rect">
            <a:avLst/>
          </a:prstGeom>
        </p:spPr>
      </p:pic>
      <p:pic>
        <p:nvPicPr>
          <p:cNvPr id="33" name="Imagen 32" descr="Forma, Círculo&#10;&#10;Descripción generada automáticamente">
            <a:extLst>
              <a:ext uri="{FF2B5EF4-FFF2-40B4-BE49-F238E27FC236}">
                <a16:creationId xmlns:a16="http://schemas.microsoft.com/office/drawing/2014/main" id="{78A31D91-925B-4C66-92A4-915F860E3D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4143">
            <a:off x="903812" y="3902908"/>
            <a:ext cx="942409" cy="896507"/>
          </a:xfrm>
          <a:prstGeom prst="rect">
            <a:avLst/>
          </a:prstGeom>
        </p:spPr>
      </p:pic>
      <p:pic>
        <p:nvPicPr>
          <p:cNvPr id="48" name="Imagen 47" descr="Forma, Círculo&#10;&#10;Descripción generada automáticamente">
            <a:extLst>
              <a:ext uri="{FF2B5EF4-FFF2-40B4-BE49-F238E27FC236}">
                <a16:creationId xmlns:a16="http://schemas.microsoft.com/office/drawing/2014/main" id="{8FF42070-0700-42D2-A3FA-386A8CA421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16" y="4844475"/>
            <a:ext cx="942409" cy="896507"/>
          </a:xfrm>
          <a:prstGeom prst="rect">
            <a:avLst/>
          </a:prstGeom>
        </p:spPr>
      </p:pic>
      <p:pic>
        <p:nvPicPr>
          <p:cNvPr id="49" name="Imagen 48" descr="Forma, Círculo&#10;&#10;Descripción generada automáticamente">
            <a:extLst>
              <a:ext uri="{FF2B5EF4-FFF2-40B4-BE49-F238E27FC236}">
                <a16:creationId xmlns:a16="http://schemas.microsoft.com/office/drawing/2014/main" id="{88685606-E5A8-4764-9648-093566542F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93" y="5424303"/>
            <a:ext cx="942409" cy="896507"/>
          </a:xfrm>
          <a:prstGeom prst="rect">
            <a:avLst/>
          </a:prstGeom>
        </p:spPr>
      </p:pic>
      <p:pic>
        <p:nvPicPr>
          <p:cNvPr id="50" name="Imagen 49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02469C9-CC50-4086-B79C-9F06A58D61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623" y="1549317"/>
            <a:ext cx="1393755" cy="1997970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25B774A8-CD1C-43C1-A982-EB546BA17B7B}"/>
              </a:ext>
            </a:extLst>
          </p:cNvPr>
          <p:cNvSpPr/>
          <p:nvPr/>
        </p:nvSpPr>
        <p:spPr>
          <a:xfrm>
            <a:off x="13062" y="0"/>
            <a:ext cx="12178937" cy="6858000"/>
          </a:xfrm>
          <a:prstGeom prst="rect">
            <a:avLst/>
          </a:prstGeom>
          <a:noFill/>
          <a:ln w="127000" cap="rnd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659607841">
                  <a:custGeom>
                    <a:avLst/>
                    <a:gdLst>
                      <a:gd name="connsiteX0" fmla="*/ 0 w 12192000"/>
                      <a:gd name="connsiteY0" fmla="*/ 0 h 6858000"/>
                      <a:gd name="connsiteX1" fmla="*/ 12192000 w 12192000"/>
                      <a:gd name="connsiteY1" fmla="*/ 0 h 6858000"/>
                      <a:gd name="connsiteX2" fmla="*/ 12192000 w 12192000"/>
                      <a:gd name="connsiteY2" fmla="*/ 6858000 h 6858000"/>
                      <a:gd name="connsiteX3" fmla="*/ 0 w 12192000"/>
                      <a:gd name="connsiteY3" fmla="*/ 6858000 h 6858000"/>
                      <a:gd name="connsiteX4" fmla="*/ 0 w 12192000"/>
                      <a:gd name="connsiteY4" fmla="*/ 0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2000" h="6858000" extrusionOk="0">
                        <a:moveTo>
                          <a:pt x="0" y="0"/>
                        </a:moveTo>
                        <a:cubicBezTo>
                          <a:pt x="2941264" y="152439"/>
                          <a:pt x="6490794" y="-92702"/>
                          <a:pt x="12192000" y="0"/>
                        </a:cubicBezTo>
                        <a:cubicBezTo>
                          <a:pt x="12356738" y="824195"/>
                          <a:pt x="12265751" y="5374463"/>
                          <a:pt x="12192000" y="6858000"/>
                        </a:cubicBezTo>
                        <a:cubicBezTo>
                          <a:pt x="8082981" y="6811979"/>
                          <a:pt x="5994272" y="6880653"/>
                          <a:pt x="0" y="6858000"/>
                        </a:cubicBezTo>
                        <a:cubicBezTo>
                          <a:pt x="33430" y="4605934"/>
                          <a:pt x="107855" y="15309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688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A6358E5-B6AD-455D-8946-DBFE12B9B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C7D835E3-3D2F-4C53-A831-16728334A7BC}"/>
              </a:ext>
            </a:extLst>
          </p:cNvPr>
          <p:cNvSpPr/>
          <p:nvPr/>
        </p:nvSpPr>
        <p:spPr>
          <a:xfrm>
            <a:off x="13062" y="0"/>
            <a:ext cx="12178937" cy="6858000"/>
          </a:xfrm>
          <a:prstGeom prst="rect">
            <a:avLst/>
          </a:prstGeom>
          <a:noFill/>
          <a:ln w="127000" cap="rnd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659607841">
                  <a:custGeom>
                    <a:avLst/>
                    <a:gdLst>
                      <a:gd name="connsiteX0" fmla="*/ 0 w 12192000"/>
                      <a:gd name="connsiteY0" fmla="*/ 0 h 6858000"/>
                      <a:gd name="connsiteX1" fmla="*/ 12192000 w 12192000"/>
                      <a:gd name="connsiteY1" fmla="*/ 0 h 6858000"/>
                      <a:gd name="connsiteX2" fmla="*/ 12192000 w 12192000"/>
                      <a:gd name="connsiteY2" fmla="*/ 6858000 h 6858000"/>
                      <a:gd name="connsiteX3" fmla="*/ 0 w 12192000"/>
                      <a:gd name="connsiteY3" fmla="*/ 6858000 h 6858000"/>
                      <a:gd name="connsiteX4" fmla="*/ 0 w 12192000"/>
                      <a:gd name="connsiteY4" fmla="*/ 0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2000" h="6858000" extrusionOk="0">
                        <a:moveTo>
                          <a:pt x="0" y="0"/>
                        </a:moveTo>
                        <a:cubicBezTo>
                          <a:pt x="2941264" y="152439"/>
                          <a:pt x="6490794" y="-92702"/>
                          <a:pt x="12192000" y="0"/>
                        </a:cubicBezTo>
                        <a:cubicBezTo>
                          <a:pt x="12356738" y="824195"/>
                          <a:pt x="12265751" y="5374463"/>
                          <a:pt x="12192000" y="6858000"/>
                        </a:cubicBezTo>
                        <a:cubicBezTo>
                          <a:pt x="8082981" y="6811979"/>
                          <a:pt x="5994272" y="6880653"/>
                          <a:pt x="0" y="6858000"/>
                        </a:cubicBezTo>
                        <a:cubicBezTo>
                          <a:pt x="33430" y="4605934"/>
                          <a:pt x="107855" y="15309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4" name="Imagen 6" descr="Imagen que contiene Interfaz de usuario gráfica&#10;&#10;Descripción generada automáticamente">
            <a:hlinkClick r:id="rId4" action="ppaction://hlinksldjump"/>
            <a:extLst>
              <a:ext uri="{FF2B5EF4-FFF2-40B4-BE49-F238E27FC236}">
                <a16:creationId xmlns:a16="http://schemas.microsoft.com/office/drawing/2014/main" id="{AF86B1DB-3947-4354-BA49-C7016076E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7" y="5740982"/>
            <a:ext cx="1119344" cy="42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n 24" descr="Forma, Círculo&#10;&#10;Descripción generada automáticamente">
            <a:extLst>
              <a:ext uri="{FF2B5EF4-FFF2-40B4-BE49-F238E27FC236}">
                <a16:creationId xmlns:a16="http://schemas.microsoft.com/office/drawing/2014/main" id="{605DE19E-380D-4F0F-B4D3-4261DCBBF2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30" y="2076981"/>
            <a:ext cx="942409" cy="896507"/>
          </a:xfrm>
          <a:prstGeom prst="rect">
            <a:avLst/>
          </a:prstGeom>
        </p:spPr>
      </p:pic>
      <p:pic>
        <p:nvPicPr>
          <p:cNvPr id="26" name="Imagen 25" descr="Forma, Círculo&#10;&#10;Descripción generada automáticamente">
            <a:extLst>
              <a:ext uri="{FF2B5EF4-FFF2-40B4-BE49-F238E27FC236}">
                <a16:creationId xmlns:a16="http://schemas.microsoft.com/office/drawing/2014/main" id="{AA5B0981-AD69-4AF2-BD49-B19E4A994C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91" y="1991536"/>
            <a:ext cx="942409" cy="896507"/>
          </a:xfrm>
          <a:prstGeom prst="rect">
            <a:avLst/>
          </a:prstGeom>
        </p:spPr>
      </p:pic>
      <p:pic>
        <p:nvPicPr>
          <p:cNvPr id="27" name="Imagen 26" descr="Forma, Círculo&#10;&#10;Descripción generada automáticamente">
            <a:extLst>
              <a:ext uri="{FF2B5EF4-FFF2-40B4-BE49-F238E27FC236}">
                <a16:creationId xmlns:a16="http://schemas.microsoft.com/office/drawing/2014/main" id="{CBC819B9-C9A8-4BFE-8E41-0AF533C287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569" y="2796752"/>
            <a:ext cx="942409" cy="896507"/>
          </a:xfrm>
          <a:prstGeom prst="rect">
            <a:avLst/>
          </a:prstGeom>
        </p:spPr>
      </p:pic>
      <p:pic>
        <p:nvPicPr>
          <p:cNvPr id="28" name="Imagen 27" descr="Forma, Círculo&#10;&#10;Descripción generada automáticamente">
            <a:extLst>
              <a:ext uri="{FF2B5EF4-FFF2-40B4-BE49-F238E27FC236}">
                <a16:creationId xmlns:a16="http://schemas.microsoft.com/office/drawing/2014/main" id="{C44BDBBD-7ED0-4FC2-AD2D-4B4971A4B0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327">
            <a:off x="4904976" y="3803250"/>
            <a:ext cx="942409" cy="896507"/>
          </a:xfrm>
          <a:prstGeom prst="rect">
            <a:avLst/>
          </a:prstGeom>
        </p:spPr>
      </p:pic>
      <p:pic>
        <p:nvPicPr>
          <p:cNvPr id="29" name="Imagen 28" descr="Forma, Círculo&#10;&#10;Descripción generada automáticamente">
            <a:extLst>
              <a:ext uri="{FF2B5EF4-FFF2-40B4-BE49-F238E27FC236}">
                <a16:creationId xmlns:a16="http://schemas.microsoft.com/office/drawing/2014/main" id="{074B9C07-B960-4375-A2D3-9D003F0132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126" y="4846173"/>
            <a:ext cx="942409" cy="896507"/>
          </a:xfrm>
          <a:prstGeom prst="rect">
            <a:avLst/>
          </a:prstGeom>
        </p:spPr>
      </p:pic>
      <p:pic>
        <p:nvPicPr>
          <p:cNvPr id="30" name="Imagen 29" descr="Forma, Círculo&#10;&#10;Descripción generada automáticamente">
            <a:extLst>
              <a:ext uri="{FF2B5EF4-FFF2-40B4-BE49-F238E27FC236}">
                <a16:creationId xmlns:a16="http://schemas.microsoft.com/office/drawing/2014/main" id="{D6516016-5338-40AB-992B-FEC0FF0DAA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74" y="5454524"/>
            <a:ext cx="942409" cy="896507"/>
          </a:xfrm>
          <a:prstGeom prst="rect">
            <a:avLst/>
          </a:prstGeom>
        </p:spPr>
      </p:pic>
      <p:pic>
        <p:nvPicPr>
          <p:cNvPr id="31" name="Imagen 30" descr="Forma, Círculo&#10;&#10;Descripción generada automáticamente">
            <a:extLst>
              <a:ext uri="{FF2B5EF4-FFF2-40B4-BE49-F238E27FC236}">
                <a16:creationId xmlns:a16="http://schemas.microsoft.com/office/drawing/2014/main" id="{206884D9-8E9E-4246-B2D2-5A5DBCA0DA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68" y="2873662"/>
            <a:ext cx="942409" cy="896507"/>
          </a:xfrm>
          <a:prstGeom prst="rect">
            <a:avLst/>
          </a:prstGeom>
        </p:spPr>
      </p:pic>
      <p:pic>
        <p:nvPicPr>
          <p:cNvPr id="33" name="Imagen 32" descr="Forma, Círculo&#10;&#10;Descripción generada automáticamente">
            <a:extLst>
              <a:ext uri="{FF2B5EF4-FFF2-40B4-BE49-F238E27FC236}">
                <a16:creationId xmlns:a16="http://schemas.microsoft.com/office/drawing/2014/main" id="{D92906CC-E8B1-4CBE-854A-D1562A1989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4143">
            <a:off x="903812" y="3902908"/>
            <a:ext cx="942409" cy="896507"/>
          </a:xfrm>
          <a:prstGeom prst="rect">
            <a:avLst/>
          </a:prstGeom>
        </p:spPr>
      </p:pic>
      <p:pic>
        <p:nvPicPr>
          <p:cNvPr id="48" name="Imagen 47" descr="Forma, Círculo&#10;&#10;Descripción generada automáticamente">
            <a:extLst>
              <a:ext uri="{FF2B5EF4-FFF2-40B4-BE49-F238E27FC236}">
                <a16:creationId xmlns:a16="http://schemas.microsoft.com/office/drawing/2014/main" id="{8BE2DAC2-6414-4DC7-985C-70E04551F5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16" y="4844475"/>
            <a:ext cx="942409" cy="896507"/>
          </a:xfrm>
          <a:prstGeom prst="rect">
            <a:avLst/>
          </a:prstGeom>
        </p:spPr>
      </p:pic>
      <p:pic>
        <p:nvPicPr>
          <p:cNvPr id="49" name="Imagen 48" descr="Forma, Círculo&#10;&#10;Descripción generada automáticamente">
            <a:extLst>
              <a:ext uri="{FF2B5EF4-FFF2-40B4-BE49-F238E27FC236}">
                <a16:creationId xmlns:a16="http://schemas.microsoft.com/office/drawing/2014/main" id="{CD9E119E-AD8F-46FE-89FF-7D893A2018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93" y="5424303"/>
            <a:ext cx="942409" cy="896507"/>
          </a:xfrm>
          <a:prstGeom prst="rect">
            <a:avLst/>
          </a:prstGeom>
        </p:spPr>
      </p:pic>
      <p:pic>
        <p:nvPicPr>
          <p:cNvPr id="50" name="Imagen 49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90B102F-BA71-42FE-BDBA-888E04EEB8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623" y="1549317"/>
            <a:ext cx="1393755" cy="199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5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0E023B9-860D-44D2-A8F3-D9D1783F6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Imagen 6" descr="Imagen que contiene Interfaz de usuario gráfica&#10;&#10;Descripción generada automáticamente">
            <a:hlinkClick r:id="rId4" action="ppaction://hlinksldjump"/>
            <a:extLst>
              <a:ext uri="{FF2B5EF4-FFF2-40B4-BE49-F238E27FC236}">
                <a16:creationId xmlns:a16="http://schemas.microsoft.com/office/drawing/2014/main" id="{E769038B-CF27-4F04-B421-435AF22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7" y="5740982"/>
            <a:ext cx="1119344" cy="42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n 24" descr="Forma, Círculo&#10;&#10;Descripción generada automáticamente">
            <a:extLst>
              <a:ext uri="{FF2B5EF4-FFF2-40B4-BE49-F238E27FC236}">
                <a16:creationId xmlns:a16="http://schemas.microsoft.com/office/drawing/2014/main" id="{1817BA6A-59FB-43CC-BD56-94B001A8D7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30" y="2076981"/>
            <a:ext cx="942409" cy="896507"/>
          </a:xfrm>
          <a:prstGeom prst="rect">
            <a:avLst/>
          </a:prstGeom>
        </p:spPr>
      </p:pic>
      <p:pic>
        <p:nvPicPr>
          <p:cNvPr id="26" name="Imagen 25" descr="Forma, Círculo&#10;&#10;Descripción generada automáticamente">
            <a:extLst>
              <a:ext uri="{FF2B5EF4-FFF2-40B4-BE49-F238E27FC236}">
                <a16:creationId xmlns:a16="http://schemas.microsoft.com/office/drawing/2014/main" id="{338D796F-840D-42D2-B16C-9395D3239E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91" y="1991536"/>
            <a:ext cx="942409" cy="896507"/>
          </a:xfrm>
          <a:prstGeom prst="rect">
            <a:avLst/>
          </a:prstGeom>
        </p:spPr>
      </p:pic>
      <p:pic>
        <p:nvPicPr>
          <p:cNvPr id="27" name="Imagen 26" descr="Forma, Círculo&#10;&#10;Descripción generada automáticamente">
            <a:extLst>
              <a:ext uri="{FF2B5EF4-FFF2-40B4-BE49-F238E27FC236}">
                <a16:creationId xmlns:a16="http://schemas.microsoft.com/office/drawing/2014/main" id="{31C07A60-1482-4B28-A4CB-DC98A27134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569" y="2796752"/>
            <a:ext cx="942409" cy="896507"/>
          </a:xfrm>
          <a:prstGeom prst="rect">
            <a:avLst/>
          </a:prstGeom>
        </p:spPr>
      </p:pic>
      <p:pic>
        <p:nvPicPr>
          <p:cNvPr id="28" name="Imagen 27" descr="Forma, Círculo&#10;&#10;Descripción generada automáticamente">
            <a:extLst>
              <a:ext uri="{FF2B5EF4-FFF2-40B4-BE49-F238E27FC236}">
                <a16:creationId xmlns:a16="http://schemas.microsoft.com/office/drawing/2014/main" id="{57ACC1F1-4B7B-4FDC-97B2-061EE8C972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327">
            <a:off x="4904976" y="3803250"/>
            <a:ext cx="942409" cy="896507"/>
          </a:xfrm>
          <a:prstGeom prst="rect">
            <a:avLst/>
          </a:prstGeom>
        </p:spPr>
      </p:pic>
      <p:pic>
        <p:nvPicPr>
          <p:cNvPr id="29" name="Imagen 28" descr="Forma, Círculo&#10;&#10;Descripción generada automáticamente">
            <a:extLst>
              <a:ext uri="{FF2B5EF4-FFF2-40B4-BE49-F238E27FC236}">
                <a16:creationId xmlns:a16="http://schemas.microsoft.com/office/drawing/2014/main" id="{3D8735DB-2123-4B16-9AD2-4F3E26B970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126" y="4846173"/>
            <a:ext cx="942409" cy="896507"/>
          </a:xfrm>
          <a:prstGeom prst="rect">
            <a:avLst/>
          </a:prstGeom>
        </p:spPr>
      </p:pic>
      <p:pic>
        <p:nvPicPr>
          <p:cNvPr id="30" name="Imagen 29" descr="Forma, Círculo&#10;&#10;Descripción generada automáticamente">
            <a:extLst>
              <a:ext uri="{FF2B5EF4-FFF2-40B4-BE49-F238E27FC236}">
                <a16:creationId xmlns:a16="http://schemas.microsoft.com/office/drawing/2014/main" id="{A7221F37-6674-42A3-9BDB-B2141E8967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74" y="5454524"/>
            <a:ext cx="942409" cy="896507"/>
          </a:xfrm>
          <a:prstGeom prst="rect">
            <a:avLst/>
          </a:prstGeom>
        </p:spPr>
      </p:pic>
      <p:pic>
        <p:nvPicPr>
          <p:cNvPr id="31" name="Imagen 30" descr="Forma, Círculo&#10;&#10;Descripción generada automáticamente">
            <a:extLst>
              <a:ext uri="{FF2B5EF4-FFF2-40B4-BE49-F238E27FC236}">
                <a16:creationId xmlns:a16="http://schemas.microsoft.com/office/drawing/2014/main" id="{677C8B9C-7F40-4AA4-867D-D91A50289C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68" y="2873662"/>
            <a:ext cx="942409" cy="896507"/>
          </a:xfrm>
          <a:prstGeom prst="rect">
            <a:avLst/>
          </a:prstGeom>
        </p:spPr>
      </p:pic>
      <p:pic>
        <p:nvPicPr>
          <p:cNvPr id="33" name="Imagen 32" descr="Forma, Círculo&#10;&#10;Descripción generada automáticamente">
            <a:extLst>
              <a:ext uri="{FF2B5EF4-FFF2-40B4-BE49-F238E27FC236}">
                <a16:creationId xmlns:a16="http://schemas.microsoft.com/office/drawing/2014/main" id="{88D6DAE1-FB10-4E86-B501-51FF959B0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4143">
            <a:off x="903812" y="3902908"/>
            <a:ext cx="942409" cy="896507"/>
          </a:xfrm>
          <a:prstGeom prst="rect">
            <a:avLst/>
          </a:prstGeom>
        </p:spPr>
      </p:pic>
      <p:pic>
        <p:nvPicPr>
          <p:cNvPr id="48" name="Imagen 47" descr="Forma, Círculo&#10;&#10;Descripción generada automáticamente">
            <a:extLst>
              <a:ext uri="{FF2B5EF4-FFF2-40B4-BE49-F238E27FC236}">
                <a16:creationId xmlns:a16="http://schemas.microsoft.com/office/drawing/2014/main" id="{76F4724C-FA9C-42B6-A7B4-5AA250FB29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16" y="4844475"/>
            <a:ext cx="942409" cy="896507"/>
          </a:xfrm>
          <a:prstGeom prst="rect">
            <a:avLst/>
          </a:prstGeom>
        </p:spPr>
      </p:pic>
      <p:pic>
        <p:nvPicPr>
          <p:cNvPr id="49" name="Imagen 48" descr="Forma, Círculo&#10;&#10;Descripción generada automáticamente">
            <a:extLst>
              <a:ext uri="{FF2B5EF4-FFF2-40B4-BE49-F238E27FC236}">
                <a16:creationId xmlns:a16="http://schemas.microsoft.com/office/drawing/2014/main" id="{B2D5FDE1-B4D1-4933-8F77-614610E278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93" y="5424303"/>
            <a:ext cx="942409" cy="896507"/>
          </a:xfrm>
          <a:prstGeom prst="rect">
            <a:avLst/>
          </a:prstGeom>
        </p:spPr>
      </p:pic>
      <p:pic>
        <p:nvPicPr>
          <p:cNvPr id="50" name="Imagen 49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A80CEF6C-6001-4AFA-85B1-1CF9C65E64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623" y="1549317"/>
            <a:ext cx="1393755" cy="1997970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DF9BB0AF-9EB4-4F77-BF8F-62407E29196A}"/>
              </a:ext>
            </a:extLst>
          </p:cNvPr>
          <p:cNvSpPr/>
          <p:nvPr/>
        </p:nvSpPr>
        <p:spPr>
          <a:xfrm>
            <a:off x="13062" y="0"/>
            <a:ext cx="12178937" cy="6858000"/>
          </a:xfrm>
          <a:prstGeom prst="rect">
            <a:avLst/>
          </a:prstGeom>
          <a:noFill/>
          <a:ln w="127000" cap="rnd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659607841">
                  <a:custGeom>
                    <a:avLst/>
                    <a:gdLst>
                      <a:gd name="connsiteX0" fmla="*/ 0 w 12192000"/>
                      <a:gd name="connsiteY0" fmla="*/ 0 h 6858000"/>
                      <a:gd name="connsiteX1" fmla="*/ 12192000 w 12192000"/>
                      <a:gd name="connsiteY1" fmla="*/ 0 h 6858000"/>
                      <a:gd name="connsiteX2" fmla="*/ 12192000 w 12192000"/>
                      <a:gd name="connsiteY2" fmla="*/ 6858000 h 6858000"/>
                      <a:gd name="connsiteX3" fmla="*/ 0 w 12192000"/>
                      <a:gd name="connsiteY3" fmla="*/ 6858000 h 6858000"/>
                      <a:gd name="connsiteX4" fmla="*/ 0 w 12192000"/>
                      <a:gd name="connsiteY4" fmla="*/ 0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2000" h="6858000" extrusionOk="0">
                        <a:moveTo>
                          <a:pt x="0" y="0"/>
                        </a:moveTo>
                        <a:cubicBezTo>
                          <a:pt x="2941264" y="152439"/>
                          <a:pt x="6490794" y="-92702"/>
                          <a:pt x="12192000" y="0"/>
                        </a:cubicBezTo>
                        <a:cubicBezTo>
                          <a:pt x="12356738" y="824195"/>
                          <a:pt x="12265751" y="5374463"/>
                          <a:pt x="12192000" y="6858000"/>
                        </a:cubicBezTo>
                        <a:cubicBezTo>
                          <a:pt x="8082981" y="6811979"/>
                          <a:pt x="5994272" y="6880653"/>
                          <a:pt x="0" y="6858000"/>
                        </a:cubicBezTo>
                        <a:cubicBezTo>
                          <a:pt x="33430" y="4605934"/>
                          <a:pt x="107855" y="15309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137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61F4B71-B1BE-478F-85BB-3E59883AE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Marcador de contenido 5" descr="Mapa&#10;&#10;Descripción generada automáticamente">
            <a:extLst>
              <a:ext uri="{FF2B5EF4-FFF2-40B4-BE49-F238E27FC236}">
                <a16:creationId xmlns:a16="http://schemas.microsoft.com/office/drawing/2014/main" id="{9CC12BCA-9F74-4726-9934-1689F3E8C0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" t="93738" r="157"/>
          <a:stretch/>
        </p:blipFill>
        <p:spPr>
          <a:xfrm>
            <a:off x="-178701" y="6329098"/>
            <a:ext cx="12370701" cy="530691"/>
          </a:xfrm>
          <a:prstGeom prst="rect">
            <a:avLst/>
          </a:prstGeom>
        </p:spPr>
      </p:pic>
      <p:pic>
        <p:nvPicPr>
          <p:cNvPr id="32" name="Imagen 31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E8029E49-3CE1-4932-A29F-ABD6F82356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914" y="5732706"/>
            <a:ext cx="1221806" cy="1083813"/>
          </a:xfrm>
          <a:prstGeom prst="rect">
            <a:avLst/>
          </a:prstGeom>
        </p:spPr>
      </p:pic>
      <p:pic>
        <p:nvPicPr>
          <p:cNvPr id="34" name="Imagen 33" descr="Imagen que contiene señal&#10;&#10;Descripción generada automáticamente">
            <a:extLst>
              <a:ext uri="{FF2B5EF4-FFF2-40B4-BE49-F238E27FC236}">
                <a16:creationId xmlns:a16="http://schemas.microsoft.com/office/drawing/2014/main" id="{2EA1ED36-D2DF-4701-917A-89AEF4C388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9" y="6070444"/>
            <a:ext cx="799820" cy="797753"/>
          </a:xfrm>
          <a:prstGeom prst="rect">
            <a:avLst/>
          </a:prstGeom>
        </p:spPr>
      </p:pic>
      <p:pic>
        <p:nvPicPr>
          <p:cNvPr id="35" name="Imagen 34" descr="Logotipo&#10;&#10;Descripción generada automáticamente">
            <a:extLst>
              <a:ext uri="{FF2B5EF4-FFF2-40B4-BE49-F238E27FC236}">
                <a16:creationId xmlns:a16="http://schemas.microsoft.com/office/drawing/2014/main" id="{CFC0CB1E-6BE7-437F-832B-02F73E6128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56" y="6357126"/>
            <a:ext cx="982339" cy="442858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88C0FDEB-911D-4C5B-833C-BF56EF04A0D7}"/>
              </a:ext>
            </a:extLst>
          </p:cNvPr>
          <p:cNvSpPr/>
          <p:nvPr/>
        </p:nvSpPr>
        <p:spPr>
          <a:xfrm>
            <a:off x="13062" y="0"/>
            <a:ext cx="12178937" cy="6858000"/>
          </a:xfrm>
          <a:prstGeom prst="rect">
            <a:avLst/>
          </a:prstGeom>
          <a:noFill/>
          <a:ln w="127000" cap="rnd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659607841">
                  <a:custGeom>
                    <a:avLst/>
                    <a:gdLst>
                      <a:gd name="connsiteX0" fmla="*/ 0 w 12192000"/>
                      <a:gd name="connsiteY0" fmla="*/ 0 h 6858000"/>
                      <a:gd name="connsiteX1" fmla="*/ 12192000 w 12192000"/>
                      <a:gd name="connsiteY1" fmla="*/ 0 h 6858000"/>
                      <a:gd name="connsiteX2" fmla="*/ 12192000 w 12192000"/>
                      <a:gd name="connsiteY2" fmla="*/ 6858000 h 6858000"/>
                      <a:gd name="connsiteX3" fmla="*/ 0 w 12192000"/>
                      <a:gd name="connsiteY3" fmla="*/ 6858000 h 6858000"/>
                      <a:gd name="connsiteX4" fmla="*/ 0 w 12192000"/>
                      <a:gd name="connsiteY4" fmla="*/ 0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2000" h="6858000" extrusionOk="0">
                        <a:moveTo>
                          <a:pt x="0" y="0"/>
                        </a:moveTo>
                        <a:cubicBezTo>
                          <a:pt x="2941264" y="152439"/>
                          <a:pt x="6490794" y="-92702"/>
                          <a:pt x="12192000" y="0"/>
                        </a:cubicBezTo>
                        <a:cubicBezTo>
                          <a:pt x="12356738" y="824195"/>
                          <a:pt x="12265751" y="5374463"/>
                          <a:pt x="12192000" y="6858000"/>
                        </a:cubicBezTo>
                        <a:cubicBezTo>
                          <a:pt x="8082981" y="6811979"/>
                          <a:pt x="5994272" y="6880653"/>
                          <a:pt x="0" y="6858000"/>
                        </a:cubicBezTo>
                        <a:cubicBezTo>
                          <a:pt x="33430" y="4605934"/>
                          <a:pt x="107855" y="15309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4" name="Imagen 6" descr="Imagen que contiene Interfaz de usuario gráfica&#10;&#10;Descripción generada automáticamente">
            <a:hlinkClick r:id="rId8" action="ppaction://hlinksldjump"/>
            <a:extLst>
              <a:ext uri="{FF2B5EF4-FFF2-40B4-BE49-F238E27FC236}">
                <a16:creationId xmlns:a16="http://schemas.microsoft.com/office/drawing/2014/main" id="{D62E18E9-3330-41C7-871A-D6FF08AC9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7" y="5740982"/>
            <a:ext cx="1119344" cy="42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n 24" descr="Forma, Círculo&#10;&#10;Descripción generada automáticamente">
            <a:extLst>
              <a:ext uri="{FF2B5EF4-FFF2-40B4-BE49-F238E27FC236}">
                <a16:creationId xmlns:a16="http://schemas.microsoft.com/office/drawing/2014/main" id="{76A84BBF-B7E7-41CB-9E13-03822B357C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30" y="2076981"/>
            <a:ext cx="942409" cy="896507"/>
          </a:xfrm>
          <a:prstGeom prst="rect">
            <a:avLst/>
          </a:prstGeom>
        </p:spPr>
      </p:pic>
      <p:pic>
        <p:nvPicPr>
          <p:cNvPr id="26" name="Imagen 25" descr="Forma, Círculo&#10;&#10;Descripción generada automáticamente">
            <a:extLst>
              <a:ext uri="{FF2B5EF4-FFF2-40B4-BE49-F238E27FC236}">
                <a16:creationId xmlns:a16="http://schemas.microsoft.com/office/drawing/2014/main" id="{79734C3A-5771-4CA1-9F17-2F0149F522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91" y="1991536"/>
            <a:ext cx="942409" cy="896507"/>
          </a:xfrm>
          <a:prstGeom prst="rect">
            <a:avLst/>
          </a:prstGeom>
        </p:spPr>
      </p:pic>
      <p:pic>
        <p:nvPicPr>
          <p:cNvPr id="27" name="Imagen 26" descr="Forma, Círculo&#10;&#10;Descripción generada automáticamente">
            <a:extLst>
              <a:ext uri="{FF2B5EF4-FFF2-40B4-BE49-F238E27FC236}">
                <a16:creationId xmlns:a16="http://schemas.microsoft.com/office/drawing/2014/main" id="{9E34F242-C788-4A87-A215-332BCA2D41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569" y="2796752"/>
            <a:ext cx="942409" cy="896507"/>
          </a:xfrm>
          <a:prstGeom prst="rect">
            <a:avLst/>
          </a:prstGeom>
        </p:spPr>
      </p:pic>
      <p:pic>
        <p:nvPicPr>
          <p:cNvPr id="28" name="Imagen 27" descr="Forma, Círculo&#10;&#10;Descripción generada automáticamente">
            <a:extLst>
              <a:ext uri="{FF2B5EF4-FFF2-40B4-BE49-F238E27FC236}">
                <a16:creationId xmlns:a16="http://schemas.microsoft.com/office/drawing/2014/main" id="{73BD2AB1-1B19-4E0E-A7C1-EBF6291F3C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327">
            <a:off x="4904976" y="3803250"/>
            <a:ext cx="942409" cy="896507"/>
          </a:xfrm>
          <a:prstGeom prst="rect">
            <a:avLst/>
          </a:prstGeom>
        </p:spPr>
      </p:pic>
      <p:pic>
        <p:nvPicPr>
          <p:cNvPr id="29" name="Imagen 28" descr="Forma, Círculo&#10;&#10;Descripción generada automáticamente">
            <a:extLst>
              <a:ext uri="{FF2B5EF4-FFF2-40B4-BE49-F238E27FC236}">
                <a16:creationId xmlns:a16="http://schemas.microsoft.com/office/drawing/2014/main" id="{07126293-6910-49DF-95E2-2CEAB5C512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126" y="4846173"/>
            <a:ext cx="942409" cy="896507"/>
          </a:xfrm>
          <a:prstGeom prst="rect">
            <a:avLst/>
          </a:prstGeom>
        </p:spPr>
      </p:pic>
      <p:pic>
        <p:nvPicPr>
          <p:cNvPr id="30" name="Imagen 29" descr="Forma, Círculo&#10;&#10;Descripción generada automáticamente">
            <a:extLst>
              <a:ext uri="{FF2B5EF4-FFF2-40B4-BE49-F238E27FC236}">
                <a16:creationId xmlns:a16="http://schemas.microsoft.com/office/drawing/2014/main" id="{BCC2CC2A-AA5E-466F-8E62-B341973313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74" y="5454524"/>
            <a:ext cx="942409" cy="896507"/>
          </a:xfrm>
          <a:prstGeom prst="rect">
            <a:avLst/>
          </a:prstGeom>
        </p:spPr>
      </p:pic>
      <p:pic>
        <p:nvPicPr>
          <p:cNvPr id="31" name="Imagen 30" descr="Forma, Círculo&#10;&#10;Descripción generada automáticamente">
            <a:extLst>
              <a:ext uri="{FF2B5EF4-FFF2-40B4-BE49-F238E27FC236}">
                <a16:creationId xmlns:a16="http://schemas.microsoft.com/office/drawing/2014/main" id="{3C3E595D-0F43-4DC5-A6F5-CE22E0D4A6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68" y="2873662"/>
            <a:ext cx="942409" cy="896507"/>
          </a:xfrm>
          <a:prstGeom prst="rect">
            <a:avLst/>
          </a:prstGeom>
        </p:spPr>
      </p:pic>
      <p:pic>
        <p:nvPicPr>
          <p:cNvPr id="33" name="Imagen 32" descr="Forma, Círculo&#10;&#10;Descripción generada automáticamente">
            <a:extLst>
              <a:ext uri="{FF2B5EF4-FFF2-40B4-BE49-F238E27FC236}">
                <a16:creationId xmlns:a16="http://schemas.microsoft.com/office/drawing/2014/main" id="{174A7625-F5E5-45BD-8AA8-D40A19ED5F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4143">
            <a:off x="903812" y="3902908"/>
            <a:ext cx="942409" cy="896507"/>
          </a:xfrm>
          <a:prstGeom prst="rect">
            <a:avLst/>
          </a:prstGeom>
        </p:spPr>
      </p:pic>
      <p:pic>
        <p:nvPicPr>
          <p:cNvPr id="48" name="Imagen 47" descr="Forma, Círculo&#10;&#10;Descripción generada automáticamente">
            <a:extLst>
              <a:ext uri="{FF2B5EF4-FFF2-40B4-BE49-F238E27FC236}">
                <a16:creationId xmlns:a16="http://schemas.microsoft.com/office/drawing/2014/main" id="{2EC252C3-F0E6-432B-91D9-24BF8928BF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16" y="4844475"/>
            <a:ext cx="942409" cy="896507"/>
          </a:xfrm>
          <a:prstGeom prst="rect">
            <a:avLst/>
          </a:prstGeom>
        </p:spPr>
      </p:pic>
      <p:pic>
        <p:nvPicPr>
          <p:cNvPr id="49" name="Imagen 48" descr="Forma, Círculo&#10;&#10;Descripción generada automáticamente">
            <a:extLst>
              <a:ext uri="{FF2B5EF4-FFF2-40B4-BE49-F238E27FC236}">
                <a16:creationId xmlns:a16="http://schemas.microsoft.com/office/drawing/2014/main" id="{953FBF1D-CB0F-49F4-8128-5ABDA7D591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93" y="5424303"/>
            <a:ext cx="942409" cy="896507"/>
          </a:xfrm>
          <a:prstGeom prst="rect">
            <a:avLst/>
          </a:prstGeom>
        </p:spPr>
      </p:pic>
      <p:pic>
        <p:nvPicPr>
          <p:cNvPr id="50" name="Imagen 49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E18678E-16E9-4E73-9A29-DC0FAD9738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623" y="1549317"/>
            <a:ext cx="1393755" cy="199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7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613C972-91C6-4FB7-9D59-41A79FCF2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Imagen 6" descr="Imagen que contiene Interfaz de usuario gráfica&#10;&#10;Descripción generada automáticamente">
            <a:hlinkClick r:id="rId4" action="ppaction://hlinksldjump"/>
            <a:extLst>
              <a:ext uri="{FF2B5EF4-FFF2-40B4-BE49-F238E27FC236}">
                <a16:creationId xmlns:a16="http://schemas.microsoft.com/office/drawing/2014/main" id="{312E0031-D13E-4B1B-A906-B6FB515CD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7" y="5740982"/>
            <a:ext cx="1119344" cy="42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n 26" descr="Forma, Círculo&#10;&#10;Descripción generada automáticamente">
            <a:extLst>
              <a:ext uri="{FF2B5EF4-FFF2-40B4-BE49-F238E27FC236}">
                <a16:creationId xmlns:a16="http://schemas.microsoft.com/office/drawing/2014/main" id="{D12E5E79-1B71-42C5-AD94-EFFA55BCA9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30" y="2076981"/>
            <a:ext cx="942409" cy="896507"/>
          </a:xfrm>
          <a:prstGeom prst="rect">
            <a:avLst/>
          </a:prstGeom>
        </p:spPr>
      </p:pic>
      <p:pic>
        <p:nvPicPr>
          <p:cNvPr id="28" name="Imagen 27" descr="Forma, Círculo&#10;&#10;Descripción generada automáticamente">
            <a:extLst>
              <a:ext uri="{FF2B5EF4-FFF2-40B4-BE49-F238E27FC236}">
                <a16:creationId xmlns:a16="http://schemas.microsoft.com/office/drawing/2014/main" id="{BB51C00B-09E3-47F0-8D2C-273C946217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91" y="1991536"/>
            <a:ext cx="942409" cy="896507"/>
          </a:xfrm>
          <a:prstGeom prst="rect">
            <a:avLst/>
          </a:prstGeom>
        </p:spPr>
      </p:pic>
      <p:pic>
        <p:nvPicPr>
          <p:cNvPr id="29" name="Imagen 28" descr="Forma, Círculo&#10;&#10;Descripción generada automáticamente">
            <a:extLst>
              <a:ext uri="{FF2B5EF4-FFF2-40B4-BE49-F238E27FC236}">
                <a16:creationId xmlns:a16="http://schemas.microsoft.com/office/drawing/2014/main" id="{A440AE92-0F05-4EC0-987A-0EEC2FA36E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569" y="2796752"/>
            <a:ext cx="942409" cy="896507"/>
          </a:xfrm>
          <a:prstGeom prst="rect">
            <a:avLst/>
          </a:prstGeom>
        </p:spPr>
      </p:pic>
      <p:pic>
        <p:nvPicPr>
          <p:cNvPr id="30" name="Imagen 29" descr="Forma, Círculo&#10;&#10;Descripción generada automáticamente">
            <a:extLst>
              <a:ext uri="{FF2B5EF4-FFF2-40B4-BE49-F238E27FC236}">
                <a16:creationId xmlns:a16="http://schemas.microsoft.com/office/drawing/2014/main" id="{85AD61D1-EF1F-449B-8A52-2DEBB80673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327">
            <a:off x="4904976" y="3803250"/>
            <a:ext cx="942409" cy="896507"/>
          </a:xfrm>
          <a:prstGeom prst="rect">
            <a:avLst/>
          </a:prstGeom>
        </p:spPr>
      </p:pic>
      <p:pic>
        <p:nvPicPr>
          <p:cNvPr id="31" name="Imagen 30" descr="Forma, Círculo&#10;&#10;Descripción generada automáticamente">
            <a:extLst>
              <a:ext uri="{FF2B5EF4-FFF2-40B4-BE49-F238E27FC236}">
                <a16:creationId xmlns:a16="http://schemas.microsoft.com/office/drawing/2014/main" id="{D7B056F3-3F24-4C7F-B92E-EE2E46088E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126" y="4846173"/>
            <a:ext cx="942409" cy="896507"/>
          </a:xfrm>
          <a:prstGeom prst="rect">
            <a:avLst/>
          </a:prstGeom>
        </p:spPr>
      </p:pic>
      <p:pic>
        <p:nvPicPr>
          <p:cNvPr id="33" name="Imagen 32" descr="Forma, Círculo&#10;&#10;Descripción generada automáticamente">
            <a:extLst>
              <a:ext uri="{FF2B5EF4-FFF2-40B4-BE49-F238E27FC236}">
                <a16:creationId xmlns:a16="http://schemas.microsoft.com/office/drawing/2014/main" id="{41A4508B-F5E4-4CE7-A77F-8D41BBF11E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74" y="5454524"/>
            <a:ext cx="942409" cy="896507"/>
          </a:xfrm>
          <a:prstGeom prst="rect">
            <a:avLst/>
          </a:prstGeom>
        </p:spPr>
      </p:pic>
      <p:pic>
        <p:nvPicPr>
          <p:cNvPr id="48" name="Imagen 47" descr="Forma, Círculo&#10;&#10;Descripción generada automáticamente">
            <a:extLst>
              <a:ext uri="{FF2B5EF4-FFF2-40B4-BE49-F238E27FC236}">
                <a16:creationId xmlns:a16="http://schemas.microsoft.com/office/drawing/2014/main" id="{FF1CFE7E-3A87-4D7D-9E74-9B018D3214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68" y="2873662"/>
            <a:ext cx="942409" cy="896507"/>
          </a:xfrm>
          <a:prstGeom prst="rect">
            <a:avLst/>
          </a:prstGeom>
        </p:spPr>
      </p:pic>
      <p:pic>
        <p:nvPicPr>
          <p:cNvPr id="49" name="Imagen 48" descr="Forma, Círculo&#10;&#10;Descripción generada automáticamente">
            <a:extLst>
              <a:ext uri="{FF2B5EF4-FFF2-40B4-BE49-F238E27FC236}">
                <a16:creationId xmlns:a16="http://schemas.microsoft.com/office/drawing/2014/main" id="{CDD95008-A667-44F9-B137-59B2EA313D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4143">
            <a:off x="903812" y="3902908"/>
            <a:ext cx="942409" cy="896507"/>
          </a:xfrm>
          <a:prstGeom prst="rect">
            <a:avLst/>
          </a:prstGeom>
        </p:spPr>
      </p:pic>
      <p:pic>
        <p:nvPicPr>
          <p:cNvPr id="50" name="Imagen 49" descr="Forma, Círculo&#10;&#10;Descripción generada automáticamente">
            <a:extLst>
              <a:ext uri="{FF2B5EF4-FFF2-40B4-BE49-F238E27FC236}">
                <a16:creationId xmlns:a16="http://schemas.microsoft.com/office/drawing/2014/main" id="{7D2D4A86-9F54-4C8E-B34C-24C5805496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16" y="4844475"/>
            <a:ext cx="942409" cy="896507"/>
          </a:xfrm>
          <a:prstGeom prst="rect">
            <a:avLst/>
          </a:prstGeom>
        </p:spPr>
      </p:pic>
      <p:pic>
        <p:nvPicPr>
          <p:cNvPr id="51" name="Imagen 50" descr="Forma, Círculo&#10;&#10;Descripción generada automáticamente">
            <a:extLst>
              <a:ext uri="{FF2B5EF4-FFF2-40B4-BE49-F238E27FC236}">
                <a16:creationId xmlns:a16="http://schemas.microsoft.com/office/drawing/2014/main" id="{3739586C-89AE-4CCB-A88F-CEFC43290B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93" y="5424303"/>
            <a:ext cx="942409" cy="896507"/>
          </a:xfrm>
          <a:prstGeom prst="rect">
            <a:avLst/>
          </a:prstGeom>
        </p:spPr>
      </p:pic>
      <p:pic>
        <p:nvPicPr>
          <p:cNvPr id="52" name="Imagen 51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CB03012-AC38-4D0E-A639-CE436851CA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623" y="1549317"/>
            <a:ext cx="1393755" cy="1997970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4821AE7F-D095-4388-9F6D-BF21B8485B58}"/>
              </a:ext>
            </a:extLst>
          </p:cNvPr>
          <p:cNvSpPr/>
          <p:nvPr/>
        </p:nvSpPr>
        <p:spPr>
          <a:xfrm>
            <a:off x="13062" y="0"/>
            <a:ext cx="12178937" cy="6858000"/>
          </a:xfrm>
          <a:prstGeom prst="rect">
            <a:avLst/>
          </a:prstGeom>
          <a:noFill/>
          <a:ln w="127000" cap="rnd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659607841">
                  <a:custGeom>
                    <a:avLst/>
                    <a:gdLst>
                      <a:gd name="connsiteX0" fmla="*/ 0 w 12192000"/>
                      <a:gd name="connsiteY0" fmla="*/ 0 h 6858000"/>
                      <a:gd name="connsiteX1" fmla="*/ 12192000 w 12192000"/>
                      <a:gd name="connsiteY1" fmla="*/ 0 h 6858000"/>
                      <a:gd name="connsiteX2" fmla="*/ 12192000 w 12192000"/>
                      <a:gd name="connsiteY2" fmla="*/ 6858000 h 6858000"/>
                      <a:gd name="connsiteX3" fmla="*/ 0 w 12192000"/>
                      <a:gd name="connsiteY3" fmla="*/ 6858000 h 6858000"/>
                      <a:gd name="connsiteX4" fmla="*/ 0 w 12192000"/>
                      <a:gd name="connsiteY4" fmla="*/ 0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2000" h="6858000" extrusionOk="0">
                        <a:moveTo>
                          <a:pt x="0" y="0"/>
                        </a:moveTo>
                        <a:cubicBezTo>
                          <a:pt x="2941264" y="152439"/>
                          <a:pt x="6490794" y="-92702"/>
                          <a:pt x="12192000" y="0"/>
                        </a:cubicBezTo>
                        <a:cubicBezTo>
                          <a:pt x="12356738" y="824195"/>
                          <a:pt x="12265751" y="5374463"/>
                          <a:pt x="12192000" y="6858000"/>
                        </a:cubicBezTo>
                        <a:cubicBezTo>
                          <a:pt x="8082981" y="6811979"/>
                          <a:pt x="5994272" y="6880653"/>
                          <a:pt x="0" y="6858000"/>
                        </a:cubicBezTo>
                        <a:cubicBezTo>
                          <a:pt x="33430" y="4605934"/>
                          <a:pt x="107855" y="15309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63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184B12-6B6C-4750-8B3F-8A686807B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944678-3DFA-40A1-AEC0-769CD8A73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4735E14-09BD-4516-893E-56766EA8E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Elipse 5">
            <a:hlinkClick r:id="rId4" action="ppaction://hlinksldjump"/>
            <a:extLst>
              <a:ext uri="{FF2B5EF4-FFF2-40B4-BE49-F238E27FC236}">
                <a16:creationId xmlns:a16="http://schemas.microsoft.com/office/drawing/2014/main" id="{FF164DC8-0D8D-47CB-9966-AF5A3C56C2B0}"/>
              </a:ext>
            </a:extLst>
          </p:cNvPr>
          <p:cNvSpPr/>
          <p:nvPr/>
        </p:nvSpPr>
        <p:spPr>
          <a:xfrm>
            <a:off x="3497180" y="930442"/>
            <a:ext cx="5486400" cy="4732421"/>
          </a:xfrm>
          <a:prstGeom prst="ellipse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46114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9C1A9BC-CD8E-4E6E-827F-5021467D2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50"/>
            <a:ext cx="12192000" cy="6858000"/>
          </a:xfrm>
          <a:prstGeom prst="rect">
            <a:avLst/>
          </a:prstGeom>
        </p:spPr>
      </p:pic>
      <p:pic>
        <p:nvPicPr>
          <p:cNvPr id="17" name="Imagen 16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A86A9584-26D4-4CEE-853F-18390D388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67" y="1128301"/>
            <a:ext cx="989248" cy="1418103"/>
          </a:xfrm>
          <a:prstGeom prst="rect">
            <a:avLst/>
          </a:prstGeom>
        </p:spPr>
      </p:pic>
      <p:pic>
        <p:nvPicPr>
          <p:cNvPr id="18" name="Imagen 17" descr="Forma, Círculo&#10;&#10;Descripción generada automáticamente">
            <a:extLst>
              <a:ext uri="{FF2B5EF4-FFF2-40B4-BE49-F238E27FC236}">
                <a16:creationId xmlns:a16="http://schemas.microsoft.com/office/drawing/2014/main" id="{9299F5AC-D196-4BB7-85AB-BA45EFF1CC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82" y="2308697"/>
            <a:ext cx="942409" cy="896507"/>
          </a:xfrm>
          <a:prstGeom prst="rect">
            <a:avLst/>
          </a:prstGeom>
        </p:spPr>
      </p:pic>
      <p:pic>
        <p:nvPicPr>
          <p:cNvPr id="23" name="Imagen 22" descr="Forma, Círculo&#10;&#10;Descripción generada automáticamente">
            <a:extLst>
              <a:ext uri="{FF2B5EF4-FFF2-40B4-BE49-F238E27FC236}">
                <a16:creationId xmlns:a16="http://schemas.microsoft.com/office/drawing/2014/main" id="{718F81C7-C32C-440A-BFE6-B9846D381B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86" y="3652797"/>
            <a:ext cx="942409" cy="896507"/>
          </a:xfrm>
          <a:prstGeom prst="rect">
            <a:avLst/>
          </a:prstGeom>
        </p:spPr>
      </p:pic>
      <p:pic>
        <p:nvPicPr>
          <p:cNvPr id="24" name="Imagen 23" descr="Forma, Círculo&#10;&#10;Descripción generada automáticamente">
            <a:extLst>
              <a:ext uri="{FF2B5EF4-FFF2-40B4-BE49-F238E27FC236}">
                <a16:creationId xmlns:a16="http://schemas.microsoft.com/office/drawing/2014/main" id="{3DA93096-3132-450E-8B9C-A8D8A955CB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6" y="5065647"/>
            <a:ext cx="942409" cy="89650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D0ED160-509F-AECC-4564-239BE55BFF8F}"/>
              </a:ext>
            </a:extLst>
          </p:cNvPr>
          <p:cNvSpPr txBox="1"/>
          <p:nvPr/>
        </p:nvSpPr>
        <p:spPr>
          <a:xfrm>
            <a:off x="3971192" y="791307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E07364D-EFDF-8284-E130-E1A32A7E3F99}"/>
              </a:ext>
            </a:extLst>
          </p:cNvPr>
          <p:cNvSpPr txBox="1"/>
          <p:nvPr/>
        </p:nvSpPr>
        <p:spPr>
          <a:xfrm>
            <a:off x="4832839" y="439616"/>
            <a:ext cx="6365629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 b="1" i="1">
                <a:ea typeface="Calibri"/>
                <a:cs typeface="Calibri"/>
              </a:rPr>
              <a:t>            Últimas oraciones</a:t>
            </a:r>
          </a:p>
          <a:p>
            <a:r>
              <a:rPr lang="es-ES" sz="3200" b="1" i="1">
                <a:ea typeface="Calibri"/>
                <a:cs typeface="Calibri"/>
              </a:rPr>
              <a:t>Por las intenciones del Papa...</a:t>
            </a:r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D67EFA1-8FE9-26D4-8A71-C4B66B7E9DA8}"/>
              </a:ext>
            </a:extLst>
          </p:cNvPr>
          <p:cNvSpPr txBox="1"/>
          <p:nvPr/>
        </p:nvSpPr>
        <p:spPr>
          <a:xfrm>
            <a:off x="3722076" y="1846384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7B6A6D6-D086-F191-A1F3-80625F2F6406}"/>
              </a:ext>
            </a:extLst>
          </p:cNvPr>
          <p:cNvSpPr txBox="1"/>
          <p:nvPr/>
        </p:nvSpPr>
        <p:spPr>
          <a:xfrm>
            <a:off x="3483429" y="1658816"/>
            <a:ext cx="5037573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>
                <a:latin typeface="Metropolis"/>
                <a:ea typeface="Calibri" panose="020F0502020204030204"/>
                <a:cs typeface="Arial"/>
              </a:rPr>
              <a:t>• </a:t>
            </a:r>
            <a:r>
              <a:rPr lang="es-MX" kern="1200" dirty="0">
                <a:latin typeface="Metropolis"/>
              </a:rPr>
              <a:t>Padre Nuestro, que estás en el cielo…</a:t>
            </a:r>
            <a:endParaRPr lang="es-ES" dirty="0">
              <a:latin typeface="Metropolis"/>
            </a:endParaRPr>
          </a:p>
          <a:p>
            <a:pPr marL="347345" indent="-347345">
              <a:buFont typeface="Arial"/>
              <a:buChar char="•"/>
            </a:pPr>
            <a:endParaRPr lang="es-MX" dirty="0">
              <a:latin typeface="Metropolis"/>
              <a:ea typeface="Calibri"/>
              <a:cs typeface="Calibri"/>
            </a:endParaRPr>
          </a:p>
          <a:p>
            <a:r>
              <a:rPr lang="es-ES" dirty="0">
                <a:latin typeface="Metropolis"/>
                <a:ea typeface="Calibri" panose="020F0502020204030204"/>
                <a:cs typeface="Arial"/>
              </a:rPr>
              <a:t>•</a:t>
            </a:r>
            <a:r>
              <a:rPr lang="es-ES" dirty="0">
                <a:latin typeface="Metropolis"/>
                <a:ea typeface="Calibri" panose="020F0502020204030204"/>
                <a:cs typeface="Calibri"/>
              </a:rPr>
              <a:t>Dios te salve María, Hija de Dios Padre, en tus manos encomendamos nuestra fe para que la ilumines, llena eres de gracia…</a:t>
            </a:r>
          </a:p>
          <a:p>
            <a:endParaRPr lang="es-ES" dirty="0">
              <a:latin typeface="Metropolis"/>
              <a:ea typeface="Calibri" panose="020F0502020204030204"/>
              <a:cs typeface="Calibri"/>
            </a:endParaRPr>
          </a:p>
          <a:p>
            <a:r>
              <a:rPr lang="es-ES" dirty="0">
                <a:latin typeface="Metropolis"/>
                <a:ea typeface="Calibri" panose="020F0502020204030204"/>
                <a:cs typeface="Arial"/>
              </a:rPr>
              <a:t>•</a:t>
            </a:r>
            <a:r>
              <a:rPr lang="es-ES" dirty="0">
                <a:latin typeface="Metropolis"/>
                <a:ea typeface="Calibri" panose="020F0502020204030204"/>
                <a:cs typeface="Calibri"/>
              </a:rPr>
              <a:t>Dios te salve María, Madre de Dios Hijo, en tus manos encomendamos nuestra esperanza para que la alientes, llena eres de gracia…</a:t>
            </a:r>
          </a:p>
          <a:p>
            <a:endParaRPr lang="es-ES" dirty="0">
              <a:latin typeface="Metropolis"/>
              <a:ea typeface="Calibri" panose="020F0502020204030204"/>
              <a:cs typeface="Calibri"/>
            </a:endParaRPr>
          </a:p>
          <a:p>
            <a:r>
              <a:rPr lang="es-ES" dirty="0">
                <a:latin typeface="Metropolis"/>
                <a:ea typeface="Calibri" panose="020F0502020204030204"/>
                <a:cs typeface="Arial"/>
              </a:rPr>
              <a:t>•</a:t>
            </a:r>
            <a:r>
              <a:rPr lang="es-ES" dirty="0">
                <a:latin typeface="Metropolis"/>
                <a:ea typeface="Calibri" panose="020F0502020204030204"/>
                <a:cs typeface="Calibri" panose="020F0502020204030204"/>
              </a:rPr>
              <a:t>Dios te salve María, Esposa de Dios Espíritu Santo, en tus manos encomendamos nuestra caridad para que la inflames, llena eres de gracia…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D7549E-B77D-0AB0-38BD-8CE54D3AE0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002" y="1781562"/>
            <a:ext cx="2910810" cy="37424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ADE515E-DB8E-04B6-D2DF-F029D4F77F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-1"/>
            <a:ext cx="12191999" cy="687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686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8CE3A7E-5113-943B-21EF-9FF8004C03C1}"/>
              </a:ext>
            </a:extLst>
          </p:cNvPr>
          <p:cNvSpPr txBox="1"/>
          <p:nvPr/>
        </p:nvSpPr>
        <p:spPr>
          <a:xfrm>
            <a:off x="3550418" y="1313823"/>
            <a:ext cx="7975041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MX" dirty="0">
              <a:latin typeface="Calibri"/>
            </a:endParaRPr>
          </a:p>
          <a:p>
            <a:pPr algn="ctr">
              <a:buFont typeface="Arial"/>
            </a:pPr>
            <a:r>
              <a:rPr lang="es-MX" kern="1200" dirty="0">
                <a:latin typeface="Metropolis" pitchFamily="2" charset="77"/>
              </a:rPr>
              <a:t>Dios te salve María Santísima, Templo, Trono y Sagrario de la Santísima Trinidad, Virgen concebida sin </a:t>
            </a:r>
            <a:r>
              <a:rPr lang="es-MX" dirty="0">
                <a:latin typeface="Metropolis" pitchFamily="2" charset="77"/>
              </a:rPr>
              <a:t>la </a:t>
            </a:r>
            <a:r>
              <a:rPr lang="es-MX" kern="1200" dirty="0">
                <a:latin typeface="Metropolis" pitchFamily="2" charset="77"/>
              </a:rPr>
              <a:t>culpa original.</a:t>
            </a:r>
            <a:endParaRPr lang="es-ES" dirty="0">
              <a:latin typeface="Metropolis" pitchFamily="2" charset="77"/>
            </a:endParaRPr>
          </a:p>
          <a:p>
            <a:pPr marL="347472" indent="-347472" algn="ctr" rtl="0">
              <a:buFont typeface="Arial"/>
              <a:buChar char="•"/>
            </a:pPr>
            <a:endParaRPr lang="es-MX" dirty="0">
              <a:latin typeface="Metropolis" pitchFamily="2" charset="77"/>
            </a:endParaRPr>
          </a:p>
          <a:p>
            <a:pPr algn="ctr" rtl="0"/>
            <a:r>
              <a:rPr lang="es-MX" kern="1200" dirty="0">
                <a:solidFill>
                  <a:schemeClr val="tx1"/>
                </a:solidFill>
                <a:latin typeface="Metropolis" pitchFamily="2" charset="77"/>
              </a:rPr>
              <a:t>Dios te salve Reina y Madre de misericordia, vida, dulzura y esperanza nuestra; Dios te salve. A ti llamamos los desterrados hijos de Eva; a ti suspiramos, gimiendo y llorando en este valle de lágrimas.</a:t>
            </a:r>
            <a:endParaRPr lang="es-MX" kern="1200" dirty="0">
              <a:solidFill>
                <a:schemeClr val="tx1"/>
              </a:solidFill>
              <a:latin typeface="Metropolis" pitchFamily="2" charset="77"/>
              <a:ea typeface="Calibri"/>
              <a:cs typeface="Calibri"/>
            </a:endParaRPr>
          </a:p>
          <a:p>
            <a:pPr algn="ctr"/>
            <a:endParaRPr lang="es-MX" dirty="0">
              <a:latin typeface="Metropolis" pitchFamily="2" charset="77"/>
            </a:endParaRPr>
          </a:p>
          <a:p>
            <a:pPr algn="ctr">
              <a:buFont typeface="Arial"/>
            </a:pPr>
            <a:r>
              <a:rPr lang="es-MX" kern="1200" dirty="0">
                <a:latin typeface="Metropolis" pitchFamily="2" charset="77"/>
              </a:rPr>
              <a:t>Ea pues, Señora y Abogada nuestra: vuelve a nosotros tus ojos misericordiosos y después de este destierro, muéstranos a Jesús, fruto bendito de tu vientre.</a:t>
            </a:r>
            <a:endParaRPr lang="es-MX" kern="1200" dirty="0">
              <a:latin typeface="Metropolis" pitchFamily="2" charset="77"/>
              <a:ea typeface="Calibri" panose="020F0502020204030204"/>
              <a:cs typeface="Calibri" panose="020F0502020204030204"/>
            </a:endParaRPr>
          </a:p>
          <a:p>
            <a:pPr marL="347472" indent="-347472" algn="ctr" rtl="0">
              <a:buFont typeface="Arial"/>
              <a:buChar char="•"/>
            </a:pPr>
            <a:endParaRPr lang="es-MX" dirty="0">
              <a:latin typeface="Metropolis" pitchFamily="2" charset="77"/>
            </a:endParaRPr>
          </a:p>
          <a:p>
            <a:pPr algn="ctr" rtl="0"/>
            <a:r>
              <a:rPr lang="es-MX" kern="1200" dirty="0">
                <a:latin typeface="Metropolis" pitchFamily="2" charset="77"/>
              </a:rPr>
              <a:t>¡Oh clemente, oh piadosa, oh dulce siempre Virgen María! Ruega por nosotros, Santa Madre de Dios, para que seamos dignos de alcanzar las divinas gracias y promesas de nuestro Señor Jesucristo. </a:t>
            </a:r>
          </a:p>
          <a:p>
            <a:pPr algn="ctr" rtl="0"/>
            <a:r>
              <a:rPr lang="es-MX" kern="1200" dirty="0">
                <a:latin typeface="Metropolis" pitchFamily="2" charset="77"/>
              </a:rPr>
              <a:t>Amén.</a:t>
            </a:r>
            <a:endParaRPr lang="es-MX" kern="1200" dirty="0">
              <a:latin typeface="Metropolis" pitchFamily="2" charset="77"/>
              <a:ea typeface="Calibri"/>
              <a:cs typeface="Calibri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2B35756-A01E-B73C-129B-6D782D0DBEBE}"/>
              </a:ext>
            </a:extLst>
          </p:cNvPr>
          <p:cNvSpPr txBox="1"/>
          <p:nvPr/>
        </p:nvSpPr>
        <p:spPr>
          <a:xfrm>
            <a:off x="5641730" y="334108"/>
            <a:ext cx="4454769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 b="1" i="1">
                <a:ea typeface="Calibri"/>
                <a:cs typeface="Calibri"/>
              </a:rPr>
              <a:t>Últimas oraciones</a:t>
            </a:r>
          </a:p>
          <a:p>
            <a:r>
              <a:rPr lang="es-ES" sz="3200" b="1" i="1">
                <a:ea typeface="Calibri"/>
                <a:cs typeface="Calibri"/>
              </a:rPr>
              <a:t>Rezo del Salve...</a:t>
            </a:r>
            <a:endParaRPr lang="es-ES" sz="3200" b="1" i="1" dirty="0">
              <a:ea typeface="Calibri"/>
              <a:cs typeface="Calibri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239A719-9E22-D750-866F-24EC53248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97"/>
            <a:ext cx="12208212" cy="687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619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A1F4DB63-F7ED-22C5-256A-7255D87B23AE}"/>
              </a:ext>
            </a:extLst>
          </p:cNvPr>
          <p:cNvGraphicFramePr>
            <a:graphicFrameLocks noGrp="1"/>
          </p:cNvGraphicFramePr>
          <p:nvPr/>
        </p:nvGraphicFramePr>
        <p:xfrm>
          <a:off x="0" y="3261360"/>
          <a:ext cx="12192000" cy="3352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4167136700"/>
                    </a:ext>
                  </a:extLst>
                </a:gridCol>
              </a:tblGrid>
              <a:tr h="476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s-ES" sz="110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1416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s-ES" sz="110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362786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AD1AB22E-A990-CAE1-54FF-7EAE4D9BC9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410022"/>
              </p:ext>
            </p:extLst>
          </p:nvPr>
        </p:nvGraphicFramePr>
        <p:xfrm>
          <a:off x="3938953" y="1523999"/>
          <a:ext cx="4069583" cy="399254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69583">
                  <a:extLst>
                    <a:ext uri="{9D8B030D-6E8A-4147-A177-3AD203B41FA5}">
                      <a16:colId xmlns:a16="http://schemas.microsoft.com/office/drawing/2014/main" val="3046680636"/>
                    </a:ext>
                  </a:extLst>
                </a:gridCol>
              </a:tblGrid>
              <a:tr h="399254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800" dirty="0">
                          <a:effectLst/>
                          <a:latin typeface="Metropolis" pitchFamily="2" charset="77"/>
                        </a:rPr>
                        <a:t>Señor, ten piedad</a:t>
                      </a:r>
                      <a:br>
                        <a:rPr lang="es-ES" sz="1800" dirty="0">
                          <a:effectLst/>
                          <a:latin typeface="Metropolis" pitchFamily="2" charset="77"/>
                        </a:rPr>
                      </a:br>
                      <a:r>
                        <a:rPr lang="es-ES" sz="1800" dirty="0">
                          <a:effectLst/>
                          <a:latin typeface="Metropolis" pitchFamily="2" charset="77"/>
                        </a:rPr>
                        <a:t>Cristo, ten piedad</a:t>
                      </a:r>
                      <a:br>
                        <a:rPr lang="es-ES" sz="1800" dirty="0">
                          <a:effectLst/>
                          <a:latin typeface="Metropolis" pitchFamily="2" charset="77"/>
                        </a:rPr>
                      </a:br>
                      <a:r>
                        <a:rPr lang="es-ES" sz="1800" dirty="0">
                          <a:effectLst/>
                          <a:latin typeface="Metropolis" pitchFamily="2" charset="77"/>
                        </a:rPr>
                        <a:t>Señor, ten piedad.</a:t>
                      </a:r>
                      <a:br>
                        <a:rPr lang="es-ES" sz="1800" dirty="0">
                          <a:effectLst/>
                          <a:latin typeface="Metropolis" pitchFamily="2" charset="77"/>
                        </a:rPr>
                      </a:br>
                      <a:r>
                        <a:rPr lang="es-ES" sz="1800" dirty="0">
                          <a:effectLst/>
                          <a:latin typeface="Metropolis" pitchFamily="2" charset="77"/>
                        </a:rPr>
                        <a:t>Cristo, óyenos.</a:t>
                      </a:r>
                      <a:br>
                        <a:rPr lang="es-ES" sz="1800" dirty="0">
                          <a:effectLst/>
                          <a:latin typeface="Metropolis" pitchFamily="2" charset="77"/>
                        </a:rPr>
                      </a:br>
                      <a:r>
                        <a:rPr lang="es-ES" sz="1800" dirty="0">
                          <a:effectLst/>
                          <a:latin typeface="Metropolis" pitchFamily="2" charset="77"/>
                        </a:rPr>
                        <a:t>Cristo, escúchanos.</a:t>
                      </a:r>
                    </a:p>
                    <a:p>
                      <a:pPr algn="l">
                        <a:buNone/>
                      </a:pPr>
                      <a:r>
                        <a:rPr lang="es-ES" sz="1800" dirty="0">
                          <a:effectLst/>
                          <a:latin typeface="Metropolis" pitchFamily="2" charset="77"/>
                        </a:rPr>
                        <a:t>Dios, Padre celestial, </a:t>
                      </a:r>
                      <a:br>
                        <a:rPr lang="es-ES" sz="1800" dirty="0">
                          <a:effectLst/>
                          <a:latin typeface="Metropolis" pitchFamily="2" charset="77"/>
                        </a:rPr>
                      </a:br>
                      <a:r>
                        <a:rPr lang="es-ES" sz="1800" b="1" i="1" dirty="0">
                          <a:effectLst/>
                          <a:latin typeface="Metropolis" pitchFamily="2" charset="77"/>
                        </a:rPr>
                        <a:t>ten piedad de nosotros.</a:t>
                      </a:r>
                      <a:endParaRPr lang="es-ES" sz="1800" i="1" dirty="0">
                        <a:effectLst/>
                        <a:latin typeface="Metropolis" pitchFamily="2" charset="77"/>
                      </a:endParaRPr>
                    </a:p>
                    <a:p>
                      <a:pPr algn="l">
                        <a:buNone/>
                      </a:pPr>
                      <a:r>
                        <a:rPr lang="es-ES" sz="1800" dirty="0">
                          <a:effectLst/>
                          <a:latin typeface="Metropolis" pitchFamily="2" charset="77"/>
                        </a:rPr>
                        <a:t>Dios, Hijo, Redentor del mundo, </a:t>
                      </a:r>
                      <a:br>
                        <a:rPr lang="es-ES" sz="1800" dirty="0">
                          <a:effectLst/>
                          <a:latin typeface="Metropolis" pitchFamily="2" charset="77"/>
                        </a:rPr>
                      </a:br>
                      <a:r>
                        <a:rPr lang="es-ES" sz="1800" dirty="0">
                          <a:effectLst/>
                          <a:latin typeface="Metropolis" pitchFamily="2" charset="77"/>
                        </a:rPr>
                        <a:t>Dios, Espíritu Santo, </a:t>
                      </a:r>
                      <a:br>
                        <a:rPr lang="es-ES" sz="1800" dirty="0">
                          <a:effectLst/>
                          <a:latin typeface="Metropolis" pitchFamily="2" charset="77"/>
                        </a:rPr>
                      </a:br>
                      <a:r>
                        <a:rPr lang="es-ES" sz="1800" dirty="0">
                          <a:effectLst/>
                          <a:latin typeface="Metropolis" pitchFamily="2" charset="77"/>
                        </a:rPr>
                        <a:t>Santísima Trinidad, un solo Dios,</a:t>
                      </a:r>
                    </a:p>
                    <a:p>
                      <a:pPr algn="l">
                        <a:buNone/>
                      </a:pPr>
                      <a:br>
                        <a:rPr lang="es-ES" sz="1800" dirty="0">
                          <a:effectLst/>
                          <a:latin typeface="Metropolis" pitchFamily="2" charset="77"/>
                        </a:rPr>
                      </a:br>
                      <a:endParaRPr lang="es-ES" sz="1800" dirty="0">
                        <a:effectLst/>
                        <a:latin typeface="Metropolis" pitchFamily="2" charset="77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0173073"/>
                  </a:ext>
                </a:extLst>
              </a:tr>
            </a:tbl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A892EEAE-D5AE-B5CD-A79A-48E75FAF2BE2}"/>
              </a:ext>
            </a:extLst>
          </p:cNvPr>
          <p:cNvSpPr txBox="1"/>
          <p:nvPr/>
        </p:nvSpPr>
        <p:spPr>
          <a:xfrm>
            <a:off x="5671038" y="615461"/>
            <a:ext cx="359898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b="1" i="1">
                <a:ea typeface="Calibri"/>
                <a:cs typeface="Calibri"/>
              </a:rPr>
              <a:t>Letanías del Santo Rosario</a:t>
            </a:r>
            <a:endParaRPr lang="es-ES" sz="2000" b="1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E184649-6380-D6C6-72AC-A17A98C42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6679" y="733425"/>
            <a:ext cx="2876550" cy="539115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D852F6E-B933-2629-8528-7F0DDCAE1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40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111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598C4BCC-29DE-CA65-23C9-4DF7359C1229}"/>
              </a:ext>
            </a:extLst>
          </p:cNvPr>
          <p:cNvSpPr txBox="1"/>
          <p:nvPr/>
        </p:nvSpPr>
        <p:spPr>
          <a:xfrm>
            <a:off x="3622430" y="556846"/>
            <a:ext cx="6096000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Santa María,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1" i="0" baseline="0" dirty="0">
                <a:solidFill>
                  <a:srgbClr val="000000"/>
                </a:solidFill>
                <a:latin typeface="Metropolis"/>
              </a:rPr>
              <a:t>ruega por nosotros.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Santa Madre de Dios,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Santa Virgen de las Vírgenes,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Madre de Cristo,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Madre de la Iglesia,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Madre de la misericordia,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Madre de la divina gracia,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Madre de la esperanza,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Madre purísima,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Madre castísima,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Madre siempre virgen,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Madre inmaculada,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Madre amable,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Madre admirable,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Madre del buen consejo,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Madre del Creador,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Madre del Salvador,</a:t>
            </a:r>
            <a:r>
              <a:rPr lang="es-ES" b="0" i="0" baseline="0" dirty="0">
                <a:solidFill>
                  <a:srgbClr val="000000"/>
                </a:solidFill>
                <a:latin typeface="Tahoma"/>
              </a:rPr>
              <a:t> </a:t>
            </a:r>
            <a:r>
              <a:rPr b="0" i="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​</a:t>
            </a:r>
            <a:endParaRPr lang="es-ES" dirty="0">
              <a:ea typeface="Calibri"/>
              <a:cs typeface="Calibri"/>
            </a:endParaRPr>
          </a:p>
          <a:p>
            <a:pPr algn="ctr"/>
            <a:endParaRPr lang="es-ES" dirty="0"/>
          </a:p>
        </p:txBody>
      </p:sp>
      <p:pic>
        <p:nvPicPr>
          <p:cNvPr id="7" name="Imagen 6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50A35E93-5248-5FFB-E926-D79538F64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3468" y="704850"/>
            <a:ext cx="3209925" cy="54483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E3FC9B4-580F-46F4-0850-F44F75C75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32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09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828E5-C477-FA5F-F183-8D7062889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0B2CD67-6A7F-C82D-A1B7-AA6AF92AA2CC}"/>
              </a:ext>
            </a:extLst>
          </p:cNvPr>
          <p:cNvSpPr txBox="1"/>
          <p:nvPr/>
        </p:nvSpPr>
        <p:spPr>
          <a:xfrm>
            <a:off x="3701374" y="786445"/>
            <a:ext cx="7523349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MX" sz="1600" b="0" i="0" dirty="0">
                <a:solidFill>
                  <a:srgbClr val="2F222A"/>
                </a:solidFill>
                <a:effectLst/>
                <a:latin typeface="Montserrat" pitchFamily="2" charset="77"/>
              </a:rPr>
              <a:t>"Con el Rosario se puede alcanzar todo. Según una graciosa comparación, es una larga cadena que une el Cielo y la tierra, uno de cuyos extremos está en nuestras manos y el otro en las de la Santísima Virgen. Mientras el Rosario sea rezado, Dios no puede abandonar al mundo, pues esta oración es muy poderosa sobre su Corazón".    </a:t>
            </a:r>
          </a:p>
          <a:p>
            <a:r>
              <a:rPr lang="es-MX" sz="1600" dirty="0">
                <a:solidFill>
                  <a:srgbClr val="2F222A"/>
                </a:solidFill>
                <a:latin typeface="Montserrat" pitchFamily="2" charset="77"/>
              </a:rPr>
              <a:t>                                                            </a:t>
            </a:r>
            <a:r>
              <a:rPr lang="es-MX" sz="1600" b="1" i="0" dirty="0">
                <a:solidFill>
                  <a:srgbClr val="2F222A"/>
                </a:solidFill>
                <a:effectLst/>
                <a:latin typeface="Montserrat" pitchFamily="2" charset="77"/>
              </a:rPr>
              <a:t>Santa Teresita de Lisieux</a:t>
            </a:r>
            <a:endParaRPr lang="es-MX" sz="1600" dirty="0">
              <a:latin typeface="Montserrat" pitchFamily="2" charset="77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2BBE391-18C3-22D8-30BE-B31840052297}"/>
              </a:ext>
            </a:extLst>
          </p:cNvPr>
          <p:cNvSpPr txBox="1"/>
          <p:nvPr/>
        </p:nvSpPr>
        <p:spPr>
          <a:xfrm>
            <a:off x="3701374" y="3896926"/>
            <a:ext cx="60977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b="0" i="0" dirty="0">
                <a:solidFill>
                  <a:srgbClr val="2F222A"/>
                </a:solidFill>
                <a:effectLst/>
                <a:latin typeface="Montserrat" pitchFamily="2" charset="77"/>
              </a:rPr>
              <a:t>"El Rosario me ha acompañado en los momentos de alegría y en los de tribulación. A él he confiado tantas preocupaciones y en él siempre he encontrado consuelo". </a:t>
            </a:r>
          </a:p>
          <a:p>
            <a:r>
              <a:rPr lang="es-MX" sz="1600" dirty="0">
                <a:solidFill>
                  <a:srgbClr val="2F222A"/>
                </a:solidFill>
                <a:latin typeface="Montserrat" pitchFamily="2" charset="77"/>
              </a:rPr>
              <a:t>                                                               </a:t>
            </a:r>
            <a:r>
              <a:rPr lang="es-MX" sz="1600" b="1" i="0" dirty="0">
                <a:solidFill>
                  <a:srgbClr val="2F222A"/>
                </a:solidFill>
                <a:effectLst/>
                <a:latin typeface="Montserrat" pitchFamily="2" charset="77"/>
              </a:rPr>
              <a:t>San Juan Pablo II</a:t>
            </a:r>
            <a:endParaRPr lang="es-MX" sz="1600" b="0" i="0" dirty="0">
              <a:solidFill>
                <a:srgbClr val="2F222A"/>
              </a:solidFill>
              <a:effectLst/>
              <a:latin typeface="Montserrat" pitchFamily="2" charset="77"/>
            </a:endParaRPr>
          </a:p>
          <a:p>
            <a:pPr algn="l"/>
            <a:endParaRPr lang="es-MX" sz="1600" b="0" i="0" dirty="0">
              <a:solidFill>
                <a:srgbClr val="2F222A"/>
              </a:solidFill>
              <a:effectLst/>
              <a:latin typeface="Montserrat" pitchFamily="2" charset="77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4F67C08-98AE-FCE9-5AFD-7E7003375AD3}"/>
              </a:ext>
            </a:extLst>
          </p:cNvPr>
          <p:cNvSpPr txBox="1"/>
          <p:nvPr/>
        </p:nvSpPr>
        <p:spPr>
          <a:xfrm>
            <a:off x="6096000" y="2563181"/>
            <a:ext cx="5072811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MX" sz="1600" b="0" i="0" dirty="0">
                <a:solidFill>
                  <a:srgbClr val="2F222A"/>
                </a:solidFill>
                <a:effectLst/>
                <a:latin typeface="Montserrat" pitchFamily="2" charset="77"/>
              </a:rPr>
              <a:t>"El Rosario es una muy excelente forma de oración meditada, compuesta a modo de mística corona".  </a:t>
            </a:r>
          </a:p>
          <a:p>
            <a:r>
              <a:rPr lang="es-MX" sz="1600" dirty="0">
                <a:solidFill>
                  <a:srgbClr val="2F222A"/>
                </a:solidFill>
                <a:latin typeface="Montserrat" pitchFamily="2" charset="77"/>
              </a:rPr>
              <a:t>                                                    </a:t>
            </a:r>
            <a:r>
              <a:rPr lang="es-MX" sz="1600" b="1" i="0" dirty="0">
                <a:solidFill>
                  <a:srgbClr val="2F222A"/>
                </a:solidFill>
                <a:effectLst/>
                <a:latin typeface="Montserrat" pitchFamily="2" charset="77"/>
              </a:rPr>
              <a:t>San Juan XXIII</a:t>
            </a:r>
            <a:endParaRPr lang="es-MX" sz="1600" b="0" i="0" dirty="0">
              <a:solidFill>
                <a:srgbClr val="2F222A"/>
              </a:solidFill>
              <a:effectLst/>
              <a:latin typeface="Montserrat" pitchFamily="2" charset="77"/>
            </a:endParaRPr>
          </a:p>
          <a:p>
            <a:pPr algn="l"/>
            <a:endParaRPr lang="es-MX" sz="1600" b="0" i="0" dirty="0">
              <a:solidFill>
                <a:srgbClr val="2F222A"/>
              </a:solidFill>
              <a:effectLst/>
              <a:latin typeface="Montserrat" pitchFamily="2" charset="77"/>
            </a:endParaRPr>
          </a:p>
        </p:txBody>
      </p:sp>
      <p:pic>
        <p:nvPicPr>
          <p:cNvPr id="4" name="Picture 3" descr="A cartoon of a person with his hand on his head&#10;&#10;Description automatically generated">
            <a:extLst>
              <a:ext uri="{FF2B5EF4-FFF2-40B4-BE49-F238E27FC236}">
                <a16:creationId xmlns:a16="http://schemas.microsoft.com/office/drawing/2014/main" id="{A363BC8E-D433-6D5A-39AA-432E8699C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27" y="3912243"/>
            <a:ext cx="3745843" cy="231584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248A1E2-5D8D-2EFE-2ACC-6371B6D75793}"/>
              </a:ext>
            </a:extLst>
          </p:cNvPr>
          <p:cNvSpPr txBox="1"/>
          <p:nvPr/>
        </p:nvSpPr>
        <p:spPr>
          <a:xfrm>
            <a:off x="3697484" y="790767"/>
            <a:ext cx="7458232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2400" dirty="0">
                <a:latin typeface="Metropolis"/>
              </a:rPr>
              <a:t>Pero antes, recordemos algunas </a:t>
            </a:r>
            <a:endParaRPr lang="en-US">
              <a:latin typeface="Metropolis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s-MX" sz="2400">
                <a:latin typeface="Metropolis"/>
              </a:rPr>
              <a:t>características de María…</a:t>
            </a:r>
            <a:endParaRPr lang="en-US">
              <a:latin typeface="Metropolis"/>
              <a:ea typeface="Calibri"/>
              <a:cs typeface="Calibri"/>
            </a:endParaRPr>
          </a:p>
          <a:p>
            <a:endParaRPr lang="es-MX" sz="2400" dirty="0">
              <a:latin typeface="Metropolis" panose="00000500000000000000" pitchFamily="50" charset="0"/>
            </a:endParaRPr>
          </a:p>
          <a:p>
            <a:endParaRPr lang="es-MX" sz="2400" dirty="0">
              <a:latin typeface="Metropolis" panose="00000500000000000000" pitchFamily="50" charset="0"/>
            </a:endParaRPr>
          </a:p>
          <a:p>
            <a:endParaRPr lang="es-MX" sz="2400" dirty="0">
              <a:latin typeface="Metropolis" panose="00000500000000000000" pitchFamily="50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444EB62-B2FA-F75E-B539-31693814172E}"/>
              </a:ext>
            </a:extLst>
          </p:cNvPr>
          <p:cNvSpPr txBox="1"/>
          <p:nvPr/>
        </p:nvSpPr>
        <p:spPr>
          <a:xfrm>
            <a:off x="7132589" y="1862116"/>
            <a:ext cx="3862983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MX" sz="2400" dirty="0">
                <a:latin typeface="Metropolis" panose="00000500000000000000" pitchFamily="50" charset="0"/>
              </a:rPr>
              <a:t>Humilde y dispuesta a la Voluntad del Padre, aún en situaciones difíciles de comprender…</a:t>
            </a:r>
            <a:endParaRPr lang="en-U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D961D29-7185-13E5-92CD-C5A9DF03F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3737" y="1810408"/>
            <a:ext cx="3003728" cy="2964206"/>
          </a:xfrm>
          <a:prstGeom prst="rect">
            <a:avLst/>
          </a:prstGeom>
        </p:spPr>
      </p:pic>
      <p:pic>
        <p:nvPicPr>
          <p:cNvPr id="8" name="Picture 7" descr="A person and person on a donkey&#10;&#10;AI-generated content may be incorrect.">
            <a:extLst>
              <a:ext uri="{FF2B5EF4-FFF2-40B4-BE49-F238E27FC236}">
                <a16:creationId xmlns:a16="http://schemas.microsoft.com/office/drawing/2014/main" id="{81DB0F03-87C0-5B6D-FAC8-814D7FCC8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1265" y="3641416"/>
            <a:ext cx="2252284" cy="227251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BC938E5-E151-2CB8-C597-B36CD03E78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6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427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0B76E455-7A48-9655-A3E1-CAD06CDFF21A}"/>
              </a:ext>
            </a:extLst>
          </p:cNvPr>
          <p:cNvSpPr txBox="1"/>
          <p:nvPr/>
        </p:nvSpPr>
        <p:spPr>
          <a:xfrm>
            <a:off x="3689789" y="1016264"/>
            <a:ext cx="3585218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Virgen prudentísima,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Virgen digna de veneración,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Virgen digna de alabanza,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Virgen poderosa,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Virgen clemente,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Virgen fiel,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Espejo de justicia,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Trono de la sabiduría,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Causa de nuestra alegría,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Vaso espiritual,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Vaso digno de honor,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Vaso de insigne devoción,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Rosa mística,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Torre de David,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Torre de marfil,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endParaRPr lang="es-ES" dirty="0">
              <a:latin typeface="Metropolis"/>
            </a:endParaRPr>
          </a:p>
          <a:p>
            <a:pPr algn="ctr"/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847385C-27EC-6334-FA2A-159BCC156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584" y="728662"/>
            <a:ext cx="3790950" cy="540067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E0BCD67-2AB7-79D4-37A4-2C553F3C6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287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042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6F00D96-5C6D-0AC5-0069-6BE1ADC0ACDC}"/>
              </a:ext>
            </a:extLst>
          </p:cNvPr>
          <p:cNvSpPr txBox="1"/>
          <p:nvPr/>
        </p:nvSpPr>
        <p:spPr>
          <a:xfrm>
            <a:off x="3751385" y="627184"/>
            <a:ext cx="6096000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Casa de oro,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Arca de la Alianza,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Puerta del cielo,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Estrella de la mañana,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Salud de los enfermos,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Refugio de los pecadores,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Consuelo de los migrantes,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Consoladora de los afligidos,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Auxilio de los cristianos,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Reina de los Ángeles,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Reina de los Patriarcas,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Reina de los Profetas,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Reina de los Apóstoles,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Reina de los Mártires,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Reina de los Confesores,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Reina de las Vírgenes, </a:t>
            </a:r>
            <a:r>
              <a:rPr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b="0" i="0" dirty="0">
                <a:latin typeface="Metropolis"/>
                <a:ea typeface="Tahoma"/>
                <a:cs typeface="Tahoma"/>
              </a:rPr>
            </a:br>
            <a:r>
              <a:rPr lang="es-ES" b="0" i="0" baseline="0" dirty="0">
                <a:solidFill>
                  <a:srgbClr val="000000"/>
                </a:solidFill>
                <a:latin typeface="Metropolis"/>
              </a:rPr>
              <a:t>Reina de todos los Santos, </a:t>
            </a:r>
            <a:endParaRPr lang="es-ES" dirty="0">
              <a:latin typeface="Metropolis"/>
            </a:endParaRPr>
          </a:p>
          <a:p>
            <a:pPr algn="ctr"/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2FFBCE1-1E9F-3CF6-99BD-F217E9CFE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434" y="631581"/>
            <a:ext cx="3400425" cy="55245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E552BFF-150A-6817-4302-E3822738B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0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551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15CACD4-A526-E923-B7A4-D7B80FA62B18}"/>
              </a:ext>
            </a:extLst>
          </p:cNvPr>
          <p:cNvSpPr txBox="1"/>
          <p:nvPr/>
        </p:nvSpPr>
        <p:spPr>
          <a:xfrm>
            <a:off x="3653118" y="593912"/>
            <a:ext cx="6096000" cy="58785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r>
              <a:rPr lang="es-ES" sz="2000" b="0" i="0" baseline="0" dirty="0">
                <a:solidFill>
                  <a:srgbClr val="000000"/>
                </a:solidFill>
                <a:latin typeface="Metropolis" pitchFamily="2" charset="77"/>
                <a:ea typeface="Segoe UI"/>
                <a:cs typeface="Segoe UI"/>
              </a:rPr>
              <a:t>Reina concebida sin pecado original, </a:t>
            </a:r>
            <a:r>
              <a:rPr lang="en-US" sz="2000" b="0" i="0" dirty="0">
                <a:solidFill>
                  <a:srgbClr val="000000"/>
                </a:solidFill>
                <a:latin typeface="Metropolis" pitchFamily="2" charset="77"/>
                <a:ea typeface="Segoe UI"/>
                <a:cs typeface="Segoe UI"/>
              </a:rPr>
              <a:t>​</a:t>
            </a:r>
            <a:br>
              <a:rPr lang="en-US" sz="2000" b="0" i="0" dirty="0">
                <a:latin typeface="Metropolis" pitchFamily="2" charset="77"/>
                <a:ea typeface="Segoe UI"/>
                <a:cs typeface="Segoe UI"/>
              </a:rPr>
            </a:br>
            <a:r>
              <a:rPr lang="es-ES" sz="2000" b="0" i="0" baseline="0" dirty="0">
                <a:solidFill>
                  <a:srgbClr val="000000"/>
                </a:solidFill>
                <a:latin typeface="Metropolis" pitchFamily="2" charset="77"/>
                <a:ea typeface="Segoe UI"/>
                <a:cs typeface="Segoe UI"/>
              </a:rPr>
              <a:t>Reina asunta a los Cielos, </a:t>
            </a:r>
            <a:r>
              <a:rPr lang="en-US" sz="2000" b="0" i="0" dirty="0">
                <a:solidFill>
                  <a:srgbClr val="000000"/>
                </a:solidFill>
                <a:latin typeface="Metropolis" pitchFamily="2" charset="77"/>
                <a:ea typeface="Segoe UI"/>
                <a:cs typeface="Segoe UI"/>
              </a:rPr>
              <a:t>​</a:t>
            </a:r>
            <a:br>
              <a:rPr lang="en-US" sz="2000" b="0" i="0" dirty="0">
                <a:latin typeface="Metropolis" pitchFamily="2" charset="77"/>
                <a:ea typeface="Segoe UI"/>
                <a:cs typeface="Segoe UI"/>
              </a:rPr>
            </a:br>
            <a:r>
              <a:rPr lang="es-ES" sz="2000" b="0" i="0" baseline="0" dirty="0">
                <a:solidFill>
                  <a:srgbClr val="000000"/>
                </a:solidFill>
                <a:latin typeface="Metropolis" pitchFamily="2" charset="77"/>
                <a:ea typeface="Segoe UI"/>
                <a:cs typeface="Segoe UI"/>
              </a:rPr>
              <a:t>Reina del Santísimo Rosario, </a:t>
            </a:r>
            <a:r>
              <a:rPr lang="en-US" sz="2000" b="0" i="0" dirty="0">
                <a:solidFill>
                  <a:srgbClr val="000000"/>
                </a:solidFill>
                <a:latin typeface="Metropolis" pitchFamily="2" charset="77"/>
                <a:ea typeface="Segoe UI"/>
                <a:cs typeface="Segoe UI"/>
              </a:rPr>
              <a:t>​</a:t>
            </a:r>
            <a:br>
              <a:rPr lang="en-US" sz="2000" b="0" i="0" dirty="0">
                <a:latin typeface="Metropolis" pitchFamily="2" charset="77"/>
                <a:ea typeface="Segoe UI"/>
                <a:cs typeface="Segoe UI"/>
              </a:rPr>
            </a:br>
            <a:r>
              <a:rPr lang="es-ES" sz="2000" b="0" i="0" baseline="0" dirty="0">
                <a:solidFill>
                  <a:srgbClr val="000000"/>
                </a:solidFill>
                <a:latin typeface="Metropolis" pitchFamily="2" charset="77"/>
                <a:ea typeface="Segoe UI"/>
                <a:cs typeface="Segoe UI"/>
              </a:rPr>
              <a:t>Reina de la familia, </a:t>
            </a:r>
            <a:r>
              <a:rPr lang="en-US" sz="2000" b="0" i="0" dirty="0">
                <a:solidFill>
                  <a:srgbClr val="000000"/>
                </a:solidFill>
                <a:latin typeface="Metropolis" pitchFamily="2" charset="77"/>
                <a:ea typeface="Segoe UI"/>
                <a:cs typeface="Segoe UI"/>
              </a:rPr>
              <a:t>​</a:t>
            </a:r>
            <a:br>
              <a:rPr lang="en-US" sz="2000" b="0" i="0" dirty="0">
                <a:latin typeface="Metropolis" pitchFamily="2" charset="77"/>
                <a:ea typeface="Segoe UI"/>
                <a:cs typeface="Segoe UI"/>
              </a:rPr>
            </a:br>
            <a:r>
              <a:rPr lang="es-ES" sz="2000" b="0" i="0" baseline="0" dirty="0">
                <a:solidFill>
                  <a:srgbClr val="000000"/>
                </a:solidFill>
                <a:latin typeface="Metropolis" pitchFamily="2" charset="77"/>
                <a:ea typeface="Segoe UI"/>
                <a:cs typeface="Segoe UI"/>
              </a:rPr>
              <a:t>Reina de la paz.</a:t>
            </a:r>
            <a:r>
              <a:rPr lang="en-US" sz="2000" b="0" i="0" dirty="0">
                <a:solidFill>
                  <a:srgbClr val="000000"/>
                </a:solidFill>
                <a:latin typeface="Metropolis" pitchFamily="2" charset="77"/>
                <a:ea typeface="Segoe UI"/>
                <a:cs typeface="Segoe UI"/>
              </a:rPr>
              <a:t>​</a:t>
            </a:r>
          </a:p>
          <a:p>
            <a:endParaRPr lang="es-ES" dirty="0">
              <a:latin typeface="Metropolis" pitchFamily="2" charset="77"/>
            </a:endParaRPr>
          </a:p>
          <a:p>
            <a:r>
              <a:rPr lang="es-ES" sz="2000" dirty="0">
                <a:solidFill>
                  <a:srgbClr val="000000"/>
                </a:solidFill>
                <a:latin typeface="Metropolis" pitchFamily="2" charset="77"/>
                <a:cs typeface="Segoe UI"/>
              </a:rPr>
              <a:t>Cordero de Dios, que quitas el pecado del mundo, ​</a:t>
            </a:r>
            <a:br>
              <a:rPr lang="es-ES" sz="2000" dirty="0">
                <a:latin typeface="Metropolis" pitchFamily="2" charset="77"/>
                <a:cs typeface="Segoe UI"/>
              </a:rPr>
            </a:br>
            <a:r>
              <a:rPr lang="es-ES" sz="2000" b="1" dirty="0">
                <a:solidFill>
                  <a:srgbClr val="000000"/>
                </a:solidFill>
                <a:latin typeface="Metropolis" pitchFamily="2" charset="77"/>
                <a:cs typeface="Segoe UI"/>
              </a:rPr>
              <a:t>perdónanos, Señor.</a:t>
            </a:r>
            <a:r>
              <a:rPr lang="es-ES" sz="2000" dirty="0">
                <a:solidFill>
                  <a:srgbClr val="000000"/>
                </a:solidFill>
                <a:latin typeface="Metropolis" pitchFamily="2" charset="77"/>
                <a:cs typeface="Segoe UI"/>
              </a:rPr>
              <a:t>​</a:t>
            </a:r>
          </a:p>
          <a:p>
            <a:r>
              <a:rPr lang="es-ES" sz="2000" dirty="0">
                <a:solidFill>
                  <a:srgbClr val="000000"/>
                </a:solidFill>
                <a:latin typeface="Metropolis" pitchFamily="2" charset="77"/>
                <a:cs typeface="Segoe UI"/>
              </a:rPr>
              <a:t>Cordero de Dios, que quitas el pecado del mundo, ​</a:t>
            </a:r>
            <a:br>
              <a:rPr lang="es-ES" sz="2000" dirty="0">
                <a:latin typeface="Metropolis" pitchFamily="2" charset="77"/>
                <a:cs typeface="Segoe UI"/>
              </a:rPr>
            </a:br>
            <a:r>
              <a:rPr lang="es-ES" sz="2000" b="1" dirty="0">
                <a:solidFill>
                  <a:srgbClr val="000000"/>
                </a:solidFill>
                <a:latin typeface="Metropolis" pitchFamily="2" charset="77"/>
                <a:cs typeface="Segoe UI"/>
              </a:rPr>
              <a:t>escúchanos, Señor.</a:t>
            </a:r>
            <a:r>
              <a:rPr lang="es-ES" sz="2000" dirty="0">
                <a:solidFill>
                  <a:srgbClr val="000000"/>
                </a:solidFill>
                <a:latin typeface="Metropolis" pitchFamily="2" charset="77"/>
                <a:cs typeface="Segoe UI"/>
              </a:rPr>
              <a:t>​</a:t>
            </a:r>
            <a:endParaRPr lang="es-ES" dirty="0">
              <a:latin typeface="Metropolis" pitchFamily="2" charset="77"/>
            </a:endParaRPr>
          </a:p>
          <a:p>
            <a:r>
              <a:rPr lang="es-ES" sz="2000" dirty="0">
                <a:solidFill>
                  <a:srgbClr val="000000"/>
                </a:solidFill>
                <a:latin typeface="Metropolis" pitchFamily="2" charset="77"/>
                <a:cs typeface="Segoe UI"/>
              </a:rPr>
              <a:t>Cordero de Dios, que quitas el pecado del mundo, ​</a:t>
            </a:r>
            <a:br>
              <a:rPr lang="es-ES" sz="2000" dirty="0">
                <a:latin typeface="Metropolis" pitchFamily="2" charset="77"/>
                <a:cs typeface="Segoe UI"/>
              </a:rPr>
            </a:br>
            <a:r>
              <a:rPr lang="es-ES" sz="2000" b="1" dirty="0">
                <a:solidFill>
                  <a:srgbClr val="000000"/>
                </a:solidFill>
                <a:latin typeface="Metropolis" pitchFamily="2" charset="77"/>
                <a:cs typeface="Segoe UI"/>
              </a:rPr>
              <a:t>ten misericordia de nosotros.</a:t>
            </a:r>
            <a:r>
              <a:rPr lang="es-ES" sz="2000" dirty="0">
                <a:solidFill>
                  <a:srgbClr val="000000"/>
                </a:solidFill>
                <a:latin typeface="Metropolis" pitchFamily="2" charset="77"/>
                <a:cs typeface="Segoe UI"/>
              </a:rPr>
              <a:t>​</a:t>
            </a:r>
            <a:endParaRPr lang="es-ES" dirty="0">
              <a:latin typeface="Metropolis" pitchFamily="2" charset="77"/>
            </a:endParaRPr>
          </a:p>
          <a:p>
            <a:r>
              <a:rPr lang="es-ES" sz="2000" dirty="0">
                <a:solidFill>
                  <a:srgbClr val="000000"/>
                </a:solidFill>
                <a:latin typeface="Metropolis" pitchFamily="2" charset="77"/>
                <a:cs typeface="Segoe UI"/>
              </a:rPr>
              <a:t>Ruega por nosotros, Santa Madre de Dios. ​</a:t>
            </a:r>
            <a:br>
              <a:rPr lang="es-ES" sz="2000" dirty="0">
                <a:latin typeface="Metropolis" pitchFamily="2" charset="77"/>
                <a:cs typeface="Segoe UI"/>
              </a:rPr>
            </a:br>
            <a:r>
              <a:rPr lang="es-ES" sz="2000" b="1" dirty="0">
                <a:solidFill>
                  <a:srgbClr val="000000"/>
                </a:solidFill>
                <a:latin typeface="Metropolis" pitchFamily="2" charset="77"/>
                <a:cs typeface="Segoe UI"/>
              </a:rPr>
              <a:t>Para que seamos dignos de las promesas de Cristo.</a:t>
            </a:r>
            <a:r>
              <a:rPr lang="es-ES" sz="2000" dirty="0">
                <a:solidFill>
                  <a:srgbClr val="000000"/>
                </a:solidFill>
                <a:latin typeface="Metropolis" pitchFamily="2" charset="77"/>
                <a:cs typeface="Segoe UI"/>
              </a:rPr>
              <a:t>​</a:t>
            </a:r>
            <a:endParaRPr lang="es-ES" dirty="0">
              <a:latin typeface="Metropolis" pitchFamily="2" charset="77"/>
            </a:endParaRPr>
          </a:p>
          <a:p>
            <a:pPr algn="ctr"/>
            <a:endParaRPr lang="es-ES" dirty="0">
              <a:latin typeface="Metropolis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6F1154-F7D5-7D4D-3330-8F14C4920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089" y="923475"/>
            <a:ext cx="2517091" cy="465044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BEF5F56-82DB-78CD-BA8B-C29FFE2A3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41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241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3F4D87FE-3F08-214A-42F3-21AC69AFF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10"/>
            <a:ext cx="12192000" cy="684798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FDBA714-1F83-8E2E-D68F-30DC90F4ADC5}"/>
              </a:ext>
            </a:extLst>
          </p:cNvPr>
          <p:cNvSpPr txBox="1"/>
          <p:nvPr/>
        </p:nvSpPr>
        <p:spPr>
          <a:xfrm>
            <a:off x="6452694" y="989305"/>
            <a:ext cx="5468470" cy="55399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400" b="1" i="0" baseline="0" dirty="0">
                <a:solidFill>
                  <a:srgbClr val="000000"/>
                </a:solidFill>
                <a:latin typeface="Metropolis"/>
              </a:rPr>
              <a:t>ORACIÓN. </a:t>
            </a:r>
            <a:r>
              <a:rPr sz="2400" b="1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sz="2400" b="1" i="0" dirty="0">
                <a:latin typeface="Metropolis"/>
                <a:ea typeface="Tahoma"/>
                <a:cs typeface="Tahoma"/>
              </a:rPr>
            </a:br>
            <a:endParaRPr lang="es-ES" sz="2400" b="1" dirty="0">
              <a:solidFill>
                <a:srgbClr val="000000"/>
              </a:solidFill>
              <a:latin typeface="Metropolis"/>
              <a:ea typeface="Tahoma"/>
              <a:cs typeface="Tahoma"/>
            </a:endParaRPr>
          </a:p>
          <a:p>
            <a:pPr algn="ctr"/>
            <a:r>
              <a:rPr lang="es-ES" sz="2400" b="0" i="0" baseline="0" dirty="0">
                <a:solidFill>
                  <a:srgbClr val="000000"/>
                </a:solidFill>
                <a:latin typeface="Metropolis"/>
              </a:rPr>
              <a:t>Te rogamos nos concedas, </a:t>
            </a:r>
            <a:r>
              <a:rPr sz="2400"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sz="2400" b="0" i="0" dirty="0">
                <a:latin typeface="Metropolis"/>
                <a:ea typeface="Tahoma"/>
                <a:cs typeface="Tahoma"/>
              </a:rPr>
            </a:br>
            <a:r>
              <a:rPr lang="es-ES" sz="2400" b="0" i="0" baseline="0" dirty="0">
                <a:solidFill>
                  <a:srgbClr val="000000"/>
                </a:solidFill>
                <a:latin typeface="Metropolis"/>
              </a:rPr>
              <a:t>Señor Dios nuestro, </a:t>
            </a:r>
            <a:r>
              <a:rPr sz="2400"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sz="2400" b="0" i="0" dirty="0">
                <a:latin typeface="Metropolis"/>
                <a:ea typeface="Tahoma"/>
                <a:cs typeface="Tahoma"/>
              </a:rPr>
            </a:br>
            <a:r>
              <a:rPr lang="es-ES" sz="2400" b="0" i="0" baseline="0" dirty="0">
                <a:solidFill>
                  <a:srgbClr val="000000"/>
                </a:solidFill>
                <a:latin typeface="Metropolis"/>
              </a:rPr>
              <a:t>gozar de continua salud de alma </a:t>
            </a:r>
          </a:p>
          <a:p>
            <a:pPr algn="ctr"/>
            <a:r>
              <a:rPr lang="es-ES" sz="2400" b="0" i="0" baseline="0" dirty="0">
                <a:solidFill>
                  <a:srgbClr val="000000"/>
                </a:solidFill>
                <a:latin typeface="Metropolis"/>
              </a:rPr>
              <a:t>y cuerpo, </a:t>
            </a:r>
            <a:r>
              <a:rPr sz="2400"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r>
              <a:rPr lang="es-ES" sz="2400" b="0" i="0" baseline="0" dirty="0">
                <a:solidFill>
                  <a:srgbClr val="000000"/>
                </a:solidFill>
                <a:latin typeface="Metropolis"/>
              </a:rPr>
              <a:t>y por la gloriosa intercesión </a:t>
            </a:r>
            <a:r>
              <a:rPr sz="2400"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sz="2400" b="0" i="0" dirty="0">
                <a:latin typeface="Metropolis"/>
                <a:ea typeface="Tahoma"/>
                <a:cs typeface="Tahoma"/>
              </a:rPr>
            </a:br>
            <a:r>
              <a:rPr lang="es-ES" sz="2400" b="0" i="0" baseline="0" dirty="0">
                <a:solidFill>
                  <a:srgbClr val="000000"/>
                </a:solidFill>
                <a:latin typeface="Metropolis"/>
              </a:rPr>
              <a:t>de la bienaventurada siempre Virgen María, </a:t>
            </a:r>
            <a:r>
              <a:rPr sz="2400"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r>
              <a:rPr lang="es-ES" sz="2400" b="0" i="0" baseline="0" dirty="0">
                <a:solidFill>
                  <a:srgbClr val="000000"/>
                </a:solidFill>
                <a:latin typeface="Metropolis"/>
              </a:rPr>
              <a:t>vernos libres de las tristezas de la vida presente </a:t>
            </a:r>
            <a:r>
              <a:rPr sz="2400"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r>
              <a:rPr lang="es-ES" sz="2400" b="0" i="0" baseline="0" dirty="0">
                <a:solidFill>
                  <a:srgbClr val="000000"/>
                </a:solidFill>
                <a:latin typeface="Metropolis"/>
              </a:rPr>
              <a:t>y disfrutar de las alegrías eternas. </a:t>
            </a:r>
            <a:r>
              <a:rPr sz="2400"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endParaRPr lang="es-ES" sz="2400" b="0" i="0" dirty="0">
              <a:solidFill>
                <a:srgbClr val="000000"/>
              </a:solidFill>
              <a:latin typeface="Metropolis"/>
              <a:ea typeface="Tahoma"/>
              <a:cs typeface="Tahoma"/>
            </a:endParaRPr>
          </a:p>
          <a:p>
            <a:pPr algn="ctr"/>
            <a:r>
              <a:rPr lang="es-ES" sz="2400" b="0" i="0" baseline="0" dirty="0">
                <a:solidFill>
                  <a:srgbClr val="000000"/>
                </a:solidFill>
                <a:latin typeface="Metropolis"/>
              </a:rPr>
              <a:t>Por Cristo nuestro Señor. </a:t>
            </a:r>
            <a:r>
              <a:rPr sz="2400" b="0" i="0" dirty="0">
                <a:solidFill>
                  <a:srgbClr val="000000"/>
                </a:solidFill>
                <a:latin typeface="Metropolis"/>
                <a:ea typeface="Tahoma"/>
                <a:cs typeface="Tahoma"/>
              </a:rPr>
              <a:t>​</a:t>
            </a:r>
            <a:br>
              <a:rPr sz="2400" b="0" i="0" dirty="0">
                <a:latin typeface="Metropolis"/>
                <a:ea typeface="Tahoma"/>
                <a:cs typeface="Tahoma"/>
              </a:rPr>
            </a:br>
            <a:r>
              <a:rPr lang="es-ES" sz="2400" dirty="0">
                <a:solidFill>
                  <a:srgbClr val="000000"/>
                </a:solidFill>
                <a:latin typeface="Metropolis"/>
              </a:rPr>
              <a:t>                                                </a:t>
            </a:r>
          </a:p>
          <a:p>
            <a:pPr algn="ctr"/>
            <a:r>
              <a:rPr lang="es-ES" sz="2400" b="0" i="0" baseline="0" dirty="0">
                <a:solidFill>
                  <a:srgbClr val="000000"/>
                </a:solidFill>
                <a:latin typeface="Metropolis"/>
              </a:rPr>
              <a:t>Amén.</a:t>
            </a:r>
            <a:endParaRPr lang="es-ES" dirty="0">
              <a:latin typeface="Metropolis"/>
            </a:endParaRPr>
          </a:p>
          <a:p>
            <a:pPr algn="ctr"/>
            <a:endParaRPr lang="es-E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DF32EB-F692-D530-DE5A-438D48C8E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80" y="1712890"/>
            <a:ext cx="3100325" cy="257577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1E057F5-84F6-1803-7E92-0FD43CB75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060333" cy="673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80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1A788-5D42-9586-916B-6A65F6E4C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AC6E469-F325-39F8-8172-EE0F0FEEF216}"/>
              </a:ext>
            </a:extLst>
          </p:cNvPr>
          <p:cNvSpPr txBox="1"/>
          <p:nvPr/>
        </p:nvSpPr>
        <p:spPr>
          <a:xfrm>
            <a:off x="3701374" y="786445"/>
            <a:ext cx="7523349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MX" sz="1600" b="0" i="0" dirty="0">
                <a:solidFill>
                  <a:srgbClr val="2F222A"/>
                </a:solidFill>
                <a:effectLst/>
                <a:latin typeface="Montserrat" pitchFamily="2" charset="77"/>
              </a:rPr>
              <a:t>"Con el Rosario se puede alcanzar todo. Según una graciosa comparación, es una larga cadena que une el Cielo y la tierra, uno de cuyos extremos está en nuestras manos y el otro en las de la Santísima Virgen. Mientras el Rosario sea rezado, Dios no puede abandonar al mundo, pues esta oración es muy poderosa sobre su Corazón".    </a:t>
            </a:r>
          </a:p>
          <a:p>
            <a:r>
              <a:rPr lang="es-MX" sz="1600" dirty="0">
                <a:solidFill>
                  <a:srgbClr val="2F222A"/>
                </a:solidFill>
                <a:latin typeface="Montserrat" pitchFamily="2" charset="77"/>
              </a:rPr>
              <a:t>                                                            </a:t>
            </a:r>
            <a:r>
              <a:rPr lang="es-MX" sz="1600" b="1" i="0" dirty="0">
                <a:solidFill>
                  <a:srgbClr val="2F222A"/>
                </a:solidFill>
                <a:effectLst/>
                <a:latin typeface="Montserrat" pitchFamily="2" charset="77"/>
              </a:rPr>
              <a:t>Santa Teresita de Lisieux</a:t>
            </a:r>
            <a:endParaRPr lang="es-MX" sz="1600" dirty="0">
              <a:latin typeface="Montserrat" pitchFamily="2" charset="77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26E7663-0BDC-2417-9612-4567E55C951A}"/>
              </a:ext>
            </a:extLst>
          </p:cNvPr>
          <p:cNvSpPr txBox="1"/>
          <p:nvPr/>
        </p:nvSpPr>
        <p:spPr>
          <a:xfrm>
            <a:off x="3701374" y="3896926"/>
            <a:ext cx="60977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b="0" i="0" dirty="0">
                <a:solidFill>
                  <a:srgbClr val="2F222A"/>
                </a:solidFill>
                <a:effectLst/>
                <a:latin typeface="Montserrat" pitchFamily="2" charset="77"/>
              </a:rPr>
              <a:t>"El Rosario me ha acompañado en los momentos de alegría y en los de tribulación. A él he confiado tantas preocupaciones y en él siempre he encontrado consuelo". </a:t>
            </a:r>
          </a:p>
          <a:p>
            <a:r>
              <a:rPr lang="es-MX" sz="1600" dirty="0">
                <a:solidFill>
                  <a:srgbClr val="2F222A"/>
                </a:solidFill>
                <a:latin typeface="Montserrat" pitchFamily="2" charset="77"/>
              </a:rPr>
              <a:t>                                                               </a:t>
            </a:r>
            <a:r>
              <a:rPr lang="es-MX" sz="1600" b="1" i="0" dirty="0">
                <a:solidFill>
                  <a:srgbClr val="2F222A"/>
                </a:solidFill>
                <a:effectLst/>
                <a:latin typeface="Montserrat" pitchFamily="2" charset="77"/>
              </a:rPr>
              <a:t>San Juan Pablo II</a:t>
            </a:r>
            <a:endParaRPr lang="es-MX" sz="1600" b="0" i="0" dirty="0">
              <a:solidFill>
                <a:srgbClr val="2F222A"/>
              </a:solidFill>
              <a:effectLst/>
              <a:latin typeface="Montserrat" pitchFamily="2" charset="77"/>
            </a:endParaRPr>
          </a:p>
          <a:p>
            <a:pPr algn="l"/>
            <a:endParaRPr lang="es-MX" sz="1600" b="0" i="0" dirty="0">
              <a:solidFill>
                <a:srgbClr val="2F222A"/>
              </a:solidFill>
              <a:effectLst/>
              <a:latin typeface="Montserrat" pitchFamily="2" charset="77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A385AAD-E639-83C6-200C-BC8705C46292}"/>
              </a:ext>
            </a:extLst>
          </p:cNvPr>
          <p:cNvSpPr txBox="1"/>
          <p:nvPr/>
        </p:nvSpPr>
        <p:spPr>
          <a:xfrm>
            <a:off x="6096000" y="2563181"/>
            <a:ext cx="5072811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MX" sz="1600" b="0" i="0" dirty="0">
                <a:solidFill>
                  <a:srgbClr val="2F222A"/>
                </a:solidFill>
                <a:effectLst/>
                <a:latin typeface="Montserrat" pitchFamily="2" charset="77"/>
              </a:rPr>
              <a:t>"El Rosario es una muy excelente forma de oración meditada, compuesta a modo de mística corona".  </a:t>
            </a:r>
          </a:p>
          <a:p>
            <a:r>
              <a:rPr lang="es-MX" sz="1600" dirty="0">
                <a:solidFill>
                  <a:srgbClr val="2F222A"/>
                </a:solidFill>
                <a:latin typeface="Montserrat" pitchFamily="2" charset="77"/>
              </a:rPr>
              <a:t>                                                    </a:t>
            </a:r>
            <a:r>
              <a:rPr lang="es-MX" sz="1600" b="1" i="0" dirty="0">
                <a:solidFill>
                  <a:srgbClr val="2F222A"/>
                </a:solidFill>
                <a:effectLst/>
                <a:latin typeface="Montserrat" pitchFamily="2" charset="77"/>
              </a:rPr>
              <a:t>San Juan XXIII</a:t>
            </a:r>
            <a:endParaRPr lang="es-MX" sz="1600" b="0" i="0" dirty="0">
              <a:solidFill>
                <a:srgbClr val="2F222A"/>
              </a:solidFill>
              <a:effectLst/>
              <a:latin typeface="Montserrat" pitchFamily="2" charset="77"/>
            </a:endParaRPr>
          </a:p>
          <a:p>
            <a:pPr algn="l"/>
            <a:endParaRPr lang="es-MX" sz="1600" b="0" i="0" dirty="0">
              <a:solidFill>
                <a:srgbClr val="2F222A"/>
              </a:solidFill>
              <a:effectLst/>
              <a:latin typeface="Montserrat" pitchFamily="2" charset="77"/>
            </a:endParaRPr>
          </a:p>
        </p:txBody>
      </p:sp>
      <p:pic>
        <p:nvPicPr>
          <p:cNvPr id="4" name="Picture 3" descr="A cartoon of a person with his hand on his head&#10;&#10;Description automatically generated">
            <a:extLst>
              <a:ext uri="{FF2B5EF4-FFF2-40B4-BE49-F238E27FC236}">
                <a16:creationId xmlns:a16="http://schemas.microsoft.com/office/drawing/2014/main" id="{C43C522E-F741-C112-5D25-21FABA2F5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27" y="3912243"/>
            <a:ext cx="3745843" cy="231584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7515FA9-6179-E6E4-5105-FEC88EAAB047}"/>
              </a:ext>
            </a:extLst>
          </p:cNvPr>
          <p:cNvSpPr txBox="1"/>
          <p:nvPr/>
        </p:nvSpPr>
        <p:spPr>
          <a:xfrm>
            <a:off x="3906047" y="4841585"/>
            <a:ext cx="61001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dirty="0">
                <a:latin typeface="Metropolis" panose="00000500000000000000" pitchFamily="50" charset="0"/>
              </a:rPr>
              <a:t>Intercesora ante su Divino Hijo…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3239925-D9B5-175C-8B8B-1859BC731CEB}"/>
              </a:ext>
            </a:extLst>
          </p:cNvPr>
          <p:cNvSpPr txBox="1"/>
          <p:nvPr/>
        </p:nvSpPr>
        <p:spPr>
          <a:xfrm>
            <a:off x="7468127" y="1096377"/>
            <a:ext cx="3284059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MX" sz="2400" dirty="0">
                <a:latin typeface="Metropolis" panose="00000500000000000000" pitchFamily="50" charset="0"/>
              </a:rPr>
              <a:t>De silencioso pero activo servicio…</a:t>
            </a:r>
            <a:endParaRPr lang="en-US"/>
          </a:p>
        </p:txBody>
      </p:sp>
      <p:pic>
        <p:nvPicPr>
          <p:cNvPr id="7" name="Picture 6" descr="A person holding a piece of cloth&#10;&#10;AI-generated content may be incorrect.">
            <a:extLst>
              <a:ext uri="{FF2B5EF4-FFF2-40B4-BE49-F238E27FC236}">
                <a16:creationId xmlns:a16="http://schemas.microsoft.com/office/drawing/2014/main" id="{0B3B4A93-46B0-7997-121A-DD2EBAE57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942" y="1059754"/>
            <a:ext cx="2805239" cy="283221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319FA2D-A716-2DF0-1AB5-1D4904863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42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65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F04EB-EC76-31A7-8008-D46A60503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FB7B2C7-F031-E7D9-707A-D75EB32F495F}"/>
              </a:ext>
            </a:extLst>
          </p:cNvPr>
          <p:cNvSpPr txBox="1"/>
          <p:nvPr/>
        </p:nvSpPr>
        <p:spPr>
          <a:xfrm>
            <a:off x="3701374" y="786445"/>
            <a:ext cx="7523349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MX" sz="1600" b="0" i="0" dirty="0">
                <a:solidFill>
                  <a:srgbClr val="2F222A"/>
                </a:solidFill>
                <a:effectLst/>
                <a:latin typeface="Montserrat" pitchFamily="2" charset="77"/>
              </a:rPr>
              <a:t>"Con el Rosario se puede alcanzar todo. Según una graciosa comparación, es una larga cadena que une el Cielo y la tierra, uno de cuyos extremos está en nuestras manos y el otro en las de la Santísima Virgen. Mientras el Rosario sea rezado, Dios no puede abandonar al mundo, pues esta oración es muy poderosa sobre su Corazón".    </a:t>
            </a:r>
          </a:p>
          <a:p>
            <a:r>
              <a:rPr lang="es-MX" sz="1600" dirty="0">
                <a:solidFill>
                  <a:srgbClr val="2F222A"/>
                </a:solidFill>
                <a:latin typeface="Montserrat" pitchFamily="2" charset="77"/>
              </a:rPr>
              <a:t>                                                            </a:t>
            </a:r>
            <a:r>
              <a:rPr lang="es-MX" sz="1600" b="1" i="0" dirty="0">
                <a:solidFill>
                  <a:srgbClr val="2F222A"/>
                </a:solidFill>
                <a:effectLst/>
                <a:latin typeface="Montserrat" pitchFamily="2" charset="77"/>
              </a:rPr>
              <a:t>Santa Teresita de Lisieux</a:t>
            </a:r>
            <a:endParaRPr lang="es-MX" sz="1600" dirty="0">
              <a:latin typeface="Montserrat" pitchFamily="2" charset="77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ACF4884-30BB-C700-CC89-C18CA2DDF950}"/>
              </a:ext>
            </a:extLst>
          </p:cNvPr>
          <p:cNvSpPr txBox="1"/>
          <p:nvPr/>
        </p:nvSpPr>
        <p:spPr>
          <a:xfrm>
            <a:off x="3701374" y="3896926"/>
            <a:ext cx="60977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b="0" i="0" dirty="0">
                <a:solidFill>
                  <a:srgbClr val="2F222A"/>
                </a:solidFill>
                <a:effectLst/>
                <a:latin typeface="Montserrat" pitchFamily="2" charset="77"/>
              </a:rPr>
              <a:t>"El Rosario me ha acompañado en los momentos de alegría y en los de tribulación. A él he confiado tantas preocupaciones y en él siempre he encontrado consuelo". </a:t>
            </a:r>
          </a:p>
          <a:p>
            <a:r>
              <a:rPr lang="es-MX" sz="1600" dirty="0">
                <a:solidFill>
                  <a:srgbClr val="2F222A"/>
                </a:solidFill>
                <a:latin typeface="Montserrat" pitchFamily="2" charset="77"/>
              </a:rPr>
              <a:t>                                                               </a:t>
            </a:r>
            <a:r>
              <a:rPr lang="es-MX" sz="1600" b="1" i="0" dirty="0">
                <a:solidFill>
                  <a:srgbClr val="2F222A"/>
                </a:solidFill>
                <a:effectLst/>
                <a:latin typeface="Montserrat" pitchFamily="2" charset="77"/>
              </a:rPr>
              <a:t>San Juan Pablo II</a:t>
            </a:r>
            <a:endParaRPr lang="es-MX" sz="1600" b="0" i="0" dirty="0">
              <a:solidFill>
                <a:srgbClr val="2F222A"/>
              </a:solidFill>
              <a:effectLst/>
              <a:latin typeface="Montserrat" pitchFamily="2" charset="77"/>
            </a:endParaRPr>
          </a:p>
          <a:p>
            <a:pPr algn="l"/>
            <a:endParaRPr lang="es-MX" sz="1600" b="0" i="0" dirty="0">
              <a:solidFill>
                <a:srgbClr val="2F222A"/>
              </a:solidFill>
              <a:effectLst/>
              <a:latin typeface="Montserrat" pitchFamily="2" charset="77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1B3C6FE-A8C0-2E42-6554-276EA8D2EEBE}"/>
              </a:ext>
            </a:extLst>
          </p:cNvPr>
          <p:cNvSpPr txBox="1"/>
          <p:nvPr/>
        </p:nvSpPr>
        <p:spPr>
          <a:xfrm>
            <a:off x="6096000" y="2563181"/>
            <a:ext cx="5072811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MX" sz="1600" b="0" i="0" dirty="0">
                <a:solidFill>
                  <a:srgbClr val="2F222A"/>
                </a:solidFill>
                <a:effectLst/>
                <a:latin typeface="Montserrat" pitchFamily="2" charset="77"/>
              </a:rPr>
              <a:t>"El Rosario es una muy excelente forma de oración meditada, compuesta a modo de mística corona".  </a:t>
            </a:r>
          </a:p>
          <a:p>
            <a:r>
              <a:rPr lang="es-MX" sz="1600" dirty="0">
                <a:solidFill>
                  <a:srgbClr val="2F222A"/>
                </a:solidFill>
                <a:latin typeface="Montserrat" pitchFamily="2" charset="77"/>
              </a:rPr>
              <a:t>                                                    </a:t>
            </a:r>
            <a:r>
              <a:rPr lang="es-MX" sz="1600" b="1" i="0" dirty="0">
                <a:solidFill>
                  <a:srgbClr val="2F222A"/>
                </a:solidFill>
                <a:effectLst/>
                <a:latin typeface="Montserrat" pitchFamily="2" charset="77"/>
              </a:rPr>
              <a:t>San Juan XXIII</a:t>
            </a:r>
            <a:endParaRPr lang="es-MX" sz="1600" b="0" i="0" dirty="0">
              <a:solidFill>
                <a:srgbClr val="2F222A"/>
              </a:solidFill>
              <a:effectLst/>
              <a:latin typeface="Montserrat" pitchFamily="2" charset="77"/>
            </a:endParaRPr>
          </a:p>
          <a:p>
            <a:pPr algn="l"/>
            <a:endParaRPr lang="es-MX" sz="1600" b="0" i="0" dirty="0">
              <a:solidFill>
                <a:srgbClr val="2F222A"/>
              </a:solidFill>
              <a:effectLst/>
              <a:latin typeface="Montserrat" pitchFamily="2" charset="77"/>
            </a:endParaRPr>
          </a:p>
        </p:txBody>
      </p:sp>
      <p:pic>
        <p:nvPicPr>
          <p:cNvPr id="4" name="Picture 3" descr="A cartoon of a person with his hand on his head&#10;&#10;Description automatically generated">
            <a:extLst>
              <a:ext uri="{FF2B5EF4-FFF2-40B4-BE49-F238E27FC236}">
                <a16:creationId xmlns:a16="http://schemas.microsoft.com/office/drawing/2014/main" id="{723D6F18-E586-FB2D-3DAC-DE555D997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27" y="3912243"/>
            <a:ext cx="3745843" cy="231584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DB26060-D2C1-A337-B793-1E0B8A79F804}"/>
              </a:ext>
            </a:extLst>
          </p:cNvPr>
          <p:cNvSpPr txBox="1"/>
          <p:nvPr/>
        </p:nvSpPr>
        <p:spPr>
          <a:xfrm>
            <a:off x="4309008" y="4039340"/>
            <a:ext cx="4557059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s-MX" sz="2400" dirty="0">
              <a:latin typeface="Metropolis" panose="00000500000000000000" pitchFamily="50" charset="0"/>
            </a:endParaRPr>
          </a:p>
          <a:p>
            <a:pPr algn="ctr"/>
            <a:r>
              <a:rPr lang="es-MX" sz="2400" dirty="0">
                <a:latin typeface="Metropolis" panose="00000500000000000000" pitchFamily="50" charset="0"/>
              </a:rPr>
              <a:t>De profunda oración, que guardaba todas las cosas en su corazón…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2C00413-61FB-7B8B-46EB-FC1856C8C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011"/>
            <a:ext cx="12192000" cy="688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04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C1A8A-3069-100C-3E45-884C7A615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067CC6C-29C8-5D4B-FC30-322165DF91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9" t="2170"/>
          <a:stretch/>
        </p:blipFill>
        <p:spPr>
          <a:xfrm>
            <a:off x="22860" y="27381"/>
            <a:ext cx="12179773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5D6C7E6-37FA-E14D-E651-205B5CB92A01}"/>
              </a:ext>
            </a:extLst>
          </p:cNvPr>
          <p:cNvSpPr txBox="1"/>
          <p:nvPr/>
        </p:nvSpPr>
        <p:spPr>
          <a:xfrm>
            <a:off x="3701374" y="786445"/>
            <a:ext cx="7523349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MX" sz="1600" b="0" i="0" dirty="0">
                <a:solidFill>
                  <a:srgbClr val="2F222A"/>
                </a:solidFill>
                <a:effectLst/>
                <a:latin typeface="Montserrat" pitchFamily="2" charset="77"/>
              </a:rPr>
              <a:t>"Con el Rosario se puede alcanzar todo. Según una graciosa comparación, es una larga cadena que une el Cielo y la tierra, uno de cuyos extremos está en nuestras manos y el otro en las de la Santísima Virgen. Mientras el Rosario sea rezado, Dios no puede abandonar al mundo, pues esta oración es muy poderosa sobre su Corazón".    </a:t>
            </a:r>
          </a:p>
          <a:p>
            <a:r>
              <a:rPr lang="es-MX" sz="1600" dirty="0">
                <a:solidFill>
                  <a:srgbClr val="2F222A"/>
                </a:solidFill>
                <a:latin typeface="Montserrat" pitchFamily="2" charset="77"/>
              </a:rPr>
              <a:t>                                                            </a:t>
            </a:r>
            <a:r>
              <a:rPr lang="es-MX" sz="1600" b="1" i="0" dirty="0">
                <a:solidFill>
                  <a:srgbClr val="2F222A"/>
                </a:solidFill>
                <a:effectLst/>
                <a:latin typeface="Montserrat" pitchFamily="2" charset="77"/>
              </a:rPr>
              <a:t>Santa Teresita de Lisieux</a:t>
            </a:r>
            <a:endParaRPr lang="es-MX" sz="1600" dirty="0">
              <a:latin typeface="Montserrat" pitchFamily="2" charset="77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BB86E66-1A3A-CDFC-EDD6-26564D451518}"/>
              </a:ext>
            </a:extLst>
          </p:cNvPr>
          <p:cNvSpPr txBox="1"/>
          <p:nvPr/>
        </p:nvSpPr>
        <p:spPr>
          <a:xfrm>
            <a:off x="3701374" y="3896926"/>
            <a:ext cx="60977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b="0" i="0" dirty="0">
                <a:solidFill>
                  <a:srgbClr val="2F222A"/>
                </a:solidFill>
                <a:effectLst/>
                <a:latin typeface="Montserrat" pitchFamily="2" charset="77"/>
              </a:rPr>
              <a:t>"El Rosario me ha acompañado en los momentos de alegría y en los de tribulación. A él he confiado tantas preocupaciones y en él siempre he encontrado consuelo". </a:t>
            </a:r>
          </a:p>
          <a:p>
            <a:r>
              <a:rPr lang="es-MX" sz="1600" dirty="0">
                <a:solidFill>
                  <a:srgbClr val="2F222A"/>
                </a:solidFill>
                <a:latin typeface="Montserrat" pitchFamily="2" charset="77"/>
              </a:rPr>
              <a:t>                                                               </a:t>
            </a:r>
            <a:r>
              <a:rPr lang="es-MX" sz="1600" b="1" i="0" dirty="0">
                <a:solidFill>
                  <a:srgbClr val="2F222A"/>
                </a:solidFill>
                <a:effectLst/>
                <a:latin typeface="Montserrat" pitchFamily="2" charset="77"/>
              </a:rPr>
              <a:t>San Juan Pablo II</a:t>
            </a:r>
            <a:endParaRPr lang="es-MX" sz="1600" b="0" i="0" dirty="0">
              <a:solidFill>
                <a:srgbClr val="2F222A"/>
              </a:solidFill>
              <a:effectLst/>
              <a:latin typeface="Montserrat" pitchFamily="2" charset="77"/>
            </a:endParaRPr>
          </a:p>
          <a:p>
            <a:pPr algn="l"/>
            <a:endParaRPr lang="es-MX" sz="1600" b="0" i="0" dirty="0">
              <a:solidFill>
                <a:srgbClr val="2F222A"/>
              </a:solidFill>
              <a:effectLst/>
              <a:latin typeface="Montserrat" pitchFamily="2" charset="77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0C37D3D-EEBA-A720-F2FD-2EDF3945E4AF}"/>
              </a:ext>
            </a:extLst>
          </p:cNvPr>
          <p:cNvSpPr txBox="1"/>
          <p:nvPr/>
        </p:nvSpPr>
        <p:spPr>
          <a:xfrm>
            <a:off x="6096000" y="2563181"/>
            <a:ext cx="5072811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MX" sz="1600" b="0" i="0" dirty="0">
                <a:solidFill>
                  <a:srgbClr val="2F222A"/>
                </a:solidFill>
                <a:effectLst/>
                <a:latin typeface="Montserrat" pitchFamily="2" charset="77"/>
              </a:rPr>
              <a:t>"El Rosario es una muy excelente forma de oración meditada, compuesta a modo de mística corona".  </a:t>
            </a:r>
          </a:p>
          <a:p>
            <a:r>
              <a:rPr lang="es-MX" sz="1600" dirty="0">
                <a:solidFill>
                  <a:srgbClr val="2F222A"/>
                </a:solidFill>
                <a:latin typeface="Montserrat" pitchFamily="2" charset="77"/>
              </a:rPr>
              <a:t>                                                    </a:t>
            </a:r>
            <a:r>
              <a:rPr lang="es-MX" sz="1600" b="1" i="0" dirty="0">
                <a:solidFill>
                  <a:srgbClr val="2F222A"/>
                </a:solidFill>
                <a:effectLst/>
                <a:latin typeface="Montserrat" pitchFamily="2" charset="77"/>
              </a:rPr>
              <a:t>San Juan XXIII</a:t>
            </a:r>
            <a:endParaRPr lang="es-MX" sz="1600" b="0" i="0" dirty="0">
              <a:solidFill>
                <a:srgbClr val="2F222A"/>
              </a:solidFill>
              <a:effectLst/>
              <a:latin typeface="Montserrat" pitchFamily="2" charset="77"/>
            </a:endParaRPr>
          </a:p>
          <a:p>
            <a:pPr algn="l"/>
            <a:endParaRPr lang="es-MX" sz="1600" b="0" i="0" dirty="0">
              <a:solidFill>
                <a:srgbClr val="2F222A"/>
              </a:solidFill>
              <a:effectLst/>
              <a:latin typeface="Montserrat" pitchFamily="2" charset="77"/>
            </a:endParaRPr>
          </a:p>
        </p:txBody>
      </p:sp>
      <p:pic>
        <p:nvPicPr>
          <p:cNvPr id="4" name="Picture 3" descr="A cartoon of a person with his hand on his head&#10;&#10;Description automatically generated">
            <a:extLst>
              <a:ext uri="{FF2B5EF4-FFF2-40B4-BE49-F238E27FC236}">
                <a16:creationId xmlns:a16="http://schemas.microsoft.com/office/drawing/2014/main" id="{DE7F7E20-5A51-1A49-0B47-DCDD16B79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27" y="3912243"/>
            <a:ext cx="3745843" cy="231584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835B0C4-54E4-6C31-633C-BEBF1B056197}"/>
              </a:ext>
            </a:extLst>
          </p:cNvPr>
          <p:cNvSpPr txBox="1"/>
          <p:nvPr/>
        </p:nvSpPr>
        <p:spPr>
          <a:xfrm>
            <a:off x="8263191" y="2359679"/>
            <a:ext cx="2638501" cy="32467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MX" sz="2000" kern="100" dirty="0">
                <a:effectLst/>
                <a:latin typeface="Metropolis" panose="000005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¿Qué tanto acudo a María como mi madre, sabiendo que es auxiliadora e intercesora en mis necesidades y busca </a:t>
            </a:r>
            <a:r>
              <a:rPr lang="es-MX" sz="2000" kern="100" dirty="0">
                <a:latin typeface="Metropolis" panose="000005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mi </a:t>
            </a:r>
            <a:r>
              <a:rPr lang="es-MX" sz="2000" kern="100" dirty="0">
                <a:effectLst/>
                <a:latin typeface="Metropolis" panose="00000500000000000000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bien?</a:t>
            </a:r>
            <a:endParaRPr lang="en-US" sz="2000"/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es-MX" sz="2000" kern="100" dirty="0">
              <a:latin typeface="Metropolis" panose="00000500000000000000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es-MX" sz="2000" kern="100" dirty="0">
              <a:effectLst/>
              <a:latin typeface="Metropolis" panose="00000500000000000000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erson with a blue head scarf&#10;&#10;AI-generated content may be incorrect.">
            <a:extLst>
              <a:ext uri="{FF2B5EF4-FFF2-40B4-BE49-F238E27FC236}">
                <a16:creationId xmlns:a16="http://schemas.microsoft.com/office/drawing/2014/main" id="{FCB66B67-1F2F-32CC-1357-3B93C9565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2914" y="-492265"/>
            <a:ext cx="4441411" cy="672313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3F2791-12A1-475E-78C5-02F65B1467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69140" cy="686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6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9718C-B440-C94A-C92E-68CF6E447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8A2EA20-BCF2-30DB-C854-D50337013F8C}"/>
              </a:ext>
            </a:extLst>
          </p:cNvPr>
          <p:cNvSpPr txBox="1"/>
          <p:nvPr/>
        </p:nvSpPr>
        <p:spPr>
          <a:xfrm>
            <a:off x="3701374" y="786445"/>
            <a:ext cx="7523349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MX" sz="1600" b="0" i="0" dirty="0">
                <a:solidFill>
                  <a:srgbClr val="2F222A"/>
                </a:solidFill>
                <a:effectLst/>
                <a:latin typeface="Montserrat" pitchFamily="2" charset="77"/>
              </a:rPr>
              <a:t>"Con el Rosario se puede alcanzar todo. Según una graciosa comparación, es una larga cadena que une el Cielo y la tierra, uno de cuyos extremos está en nuestras manos y el otro en las de la Santísima Virgen. Mientras el Rosario sea rezado, Dios no puede abandonar al mundo, pues esta oración es muy poderosa sobre su Corazón".    </a:t>
            </a:r>
          </a:p>
          <a:p>
            <a:r>
              <a:rPr lang="es-MX" sz="1600" dirty="0">
                <a:solidFill>
                  <a:srgbClr val="2F222A"/>
                </a:solidFill>
                <a:latin typeface="Montserrat" pitchFamily="2" charset="77"/>
              </a:rPr>
              <a:t>                                                            </a:t>
            </a:r>
            <a:r>
              <a:rPr lang="es-MX" sz="1600" b="1" i="0" dirty="0">
                <a:solidFill>
                  <a:srgbClr val="2F222A"/>
                </a:solidFill>
                <a:effectLst/>
                <a:latin typeface="Montserrat" pitchFamily="2" charset="77"/>
              </a:rPr>
              <a:t>Santa Teresita de Lisieux</a:t>
            </a:r>
            <a:endParaRPr lang="es-MX" sz="1600" dirty="0">
              <a:latin typeface="Montserrat" pitchFamily="2" charset="77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F6A17D-95E6-EF4C-5B4D-693CAF7D671D}"/>
              </a:ext>
            </a:extLst>
          </p:cNvPr>
          <p:cNvSpPr txBox="1"/>
          <p:nvPr/>
        </p:nvSpPr>
        <p:spPr>
          <a:xfrm>
            <a:off x="3701374" y="3896926"/>
            <a:ext cx="60977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b="0" i="0" dirty="0">
                <a:solidFill>
                  <a:srgbClr val="2F222A"/>
                </a:solidFill>
                <a:effectLst/>
                <a:latin typeface="Montserrat" pitchFamily="2" charset="77"/>
              </a:rPr>
              <a:t>"El Rosario me ha acompañado en los momentos de alegría y en los de tribulación. A él he confiado tantas preocupaciones y en él siempre he encontrado consuelo". </a:t>
            </a:r>
          </a:p>
          <a:p>
            <a:r>
              <a:rPr lang="es-MX" sz="1600" dirty="0">
                <a:solidFill>
                  <a:srgbClr val="2F222A"/>
                </a:solidFill>
                <a:latin typeface="Montserrat" pitchFamily="2" charset="77"/>
              </a:rPr>
              <a:t>                                                               </a:t>
            </a:r>
            <a:r>
              <a:rPr lang="es-MX" sz="1600" b="1" i="0" dirty="0">
                <a:solidFill>
                  <a:srgbClr val="2F222A"/>
                </a:solidFill>
                <a:effectLst/>
                <a:latin typeface="Montserrat" pitchFamily="2" charset="77"/>
              </a:rPr>
              <a:t>San Juan Pablo II</a:t>
            </a:r>
            <a:endParaRPr lang="es-MX" sz="1600" b="0" i="0" dirty="0">
              <a:solidFill>
                <a:srgbClr val="2F222A"/>
              </a:solidFill>
              <a:effectLst/>
              <a:latin typeface="Montserrat" pitchFamily="2" charset="77"/>
            </a:endParaRPr>
          </a:p>
          <a:p>
            <a:pPr algn="l"/>
            <a:endParaRPr lang="es-MX" sz="1600" b="0" i="0" dirty="0">
              <a:solidFill>
                <a:srgbClr val="2F222A"/>
              </a:solidFill>
              <a:effectLst/>
              <a:latin typeface="Montserrat" pitchFamily="2" charset="77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CF6862B-E258-51EA-D015-59731513455C}"/>
              </a:ext>
            </a:extLst>
          </p:cNvPr>
          <p:cNvSpPr txBox="1"/>
          <p:nvPr/>
        </p:nvSpPr>
        <p:spPr>
          <a:xfrm>
            <a:off x="6096000" y="2563181"/>
            <a:ext cx="5072811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MX" sz="1600" b="0" i="0" dirty="0">
                <a:solidFill>
                  <a:srgbClr val="2F222A"/>
                </a:solidFill>
                <a:effectLst/>
                <a:latin typeface="Montserrat" pitchFamily="2" charset="77"/>
              </a:rPr>
              <a:t>"El Rosario es una muy excelente forma de oración meditada, compuesta a modo de mística corona".  </a:t>
            </a:r>
          </a:p>
          <a:p>
            <a:r>
              <a:rPr lang="es-MX" sz="1600" dirty="0">
                <a:solidFill>
                  <a:srgbClr val="2F222A"/>
                </a:solidFill>
                <a:latin typeface="Montserrat" pitchFamily="2" charset="77"/>
              </a:rPr>
              <a:t>                                                    </a:t>
            </a:r>
            <a:r>
              <a:rPr lang="es-MX" sz="1600" b="1" i="0" dirty="0">
                <a:solidFill>
                  <a:srgbClr val="2F222A"/>
                </a:solidFill>
                <a:effectLst/>
                <a:latin typeface="Montserrat" pitchFamily="2" charset="77"/>
              </a:rPr>
              <a:t>San Juan XXIII</a:t>
            </a:r>
            <a:endParaRPr lang="es-MX" sz="1600" b="0" i="0" dirty="0">
              <a:solidFill>
                <a:srgbClr val="2F222A"/>
              </a:solidFill>
              <a:effectLst/>
              <a:latin typeface="Montserrat" pitchFamily="2" charset="77"/>
            </a:endParaRPr>
          </a:p>
          <a:p>
            <a:pPr algn="l"/>
            <a:endParaRPr lang="es-MX" sz="1600" b="0" i="0" dirty="0">
              <a:solidFill>
                <a:srgbClr val="2F222A"/>
              </a:solidFill>
              <a:effectLst/>
              <a:latin typeface="Montserrat" pitchFamily="2" charset="77"/>
            </a:endParaRPr>
          </a:p>
        </p:txBody>
      </p:sp>
      <p:pic>
        <p:nvPicPr>
          <p:cNvPr id="4" name="Picture 3" descr="A cartoon of a person with his hand on his head&#10;&#10;Description automatically generated">
            <a:extLst>
              <a:ext uri="{FF2B5EF4-FFF2-40B4-BE49-F238E27FC236}">
                <a16:creationId xmlns:a16="http://schemas.microsoft.com/office/drawing/2014/main" id="{BB3202B4-1A37-1FCC-BA59-C5832872C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27" y="3912243"/>
            <a:ext cx="3745843" cy="231584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E593A81-8705-9C90-7AF7-0516D8895F68}"/>
              </a:ext>
            </a:extLst>
          </p:cNvPr>
          <p:cNvSpPr txBox="1"/>
          <p:nvPr/>
        </p:nvSpPr>
        <p:spPr>
          <a:xfrm>
            <a:off x="4273007" y="1447467"/>
            <a:ext cx="6964719" cy="35545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000" kern="100" dirty="0">
                <a:latin typeface="Metropolis"/>
                <a:ea typeface="Aptos" panose="020B0004020202020204" pitchFamily="34" charset="0"/>
                <a:cs typeface="Times New Roman"/>
              </a:rPr>
              <a:t>Los hijos son reflejo de sus padres…¿qué tanto me identifico con María, modelo de virtudes y mujer de servicio silencioso?</a:t>
            </a:r>
            <a:endParaRPr lang="en-US" sz="2000">
              <a:latin typeface="Aptos"/>
              <a:ea typeface="Calibri"/>
              <a:cs typeface="Calibri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endParaRPr lang="es-MX" sz="2000" kern="100" dirty="0">
              <a:latin typeface="Metropolis" panose="00000500000000000000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MX" sz="2000" kern="100" dirty="0">
                <a:effectLst/>
                <a:latin typeface="Metropolis"/>
                <a:ea typeface="Aptos" panose="020B0004020202020204" pitchFamily="34" charset="0"/>
                <a:cs typeface="Times New Roman"/>
              </a:rPr>
              <a:t>¿Qué tanto cultivo mi vida interior, mi relación con Dios, y con quienes me rodean?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endParaRPr lang="es-MX" sz="2000" kern="100" dirty="0">
              <a:latin typeface="Metropolis" panose="00000500000000000000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000" kern="100" dirty="0">
                <a:latin typeface="Metropolis"/>
                <a:ea typeface="Aptos" panose="020B0004020202020204" pitchFamily="34" charset="0"/>
                <a:cs typeface="Times New Roman"/>
              </a:rPr>
              <a:t>¿Qué virtudes de María puedo reconocer en mí y cuáles me gustaría fortalecer para ser mejor mamá, esposa, amiga?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endParaRPr lang="es-MX" sz="2000" kern="100" dirty="0">
              <a:effectLst/>
              <a:latin typeface="Metropolis" panose="00000500000000000000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DAE3234-AA23-8A65-F4B1-798DFEF30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11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35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9CAEA-5343-6C80-17FB-D86ECC61F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C8BD2E0-C096-CD30-D9F3-85D0E40119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9" t="2170"/>
          <a:stretch/>
        </p:blipFill>
        <p:spPr>
          <a:xfrm>
            <a:off x="22860" y="27381"/>
            <a:ext cx="12179773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D1321F9-F097-7D84-0677-43BF366BF6E5}"/>
              </a:ext>
            </a:extLst>
          </p:cNvPr>
          <p:cNvSpPr txBox="1"/>
          <p:nvPr/>
        </p:nvSpPr>
        <p:spPr>
          <a:xfrm>
            <a:off x="3701374" y="786445"/>
            <a:ext cx="7523349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MX" sz="1600" b="0" i="0" dirty="0">
                <a:solidFill>
                  <a:srgbClr val="2F222A"/>
                </a:solidFill>
                <a:effectLst/>
                <a:latin typeface="Montserrat" pitchFamily="2" charset="77"/>
              </a:rPr>
              <a:t>"Con el Rosario se puede alcanzar todo. Según una graciosa comparación, es una larga cadena que une el Cielo y la tierra, uno de cuyos extremos está en nuestras manos y el otro en las de la Santísima Virgen. Mientras el Rosario sea rezado, Dios no puede abandonar al mundo, pues esta oración es muy poderosa sobre su Corazón".    </a:t>
            </a:r>
          </a:p>
          <a:p>
            <a:r>
              <a:rPr lang="es-MX" sz="1600" dirty="0">
                <a:solidFill>
                  <a:srgbClr val="2F222A"/>
                </a:solidFill>
                <a:latin typeface="Montserrat" pitchFamily="2" charset="77"/>
              </a:rPr>
              <a:t>                                                            </a:t>
            </a:r>
            <a:r>
              <a:rPr lang="es-MX" sz="1600" b="1" i="0" dirty="0">
                <a:solidFill>
                  <a:srgbClr val="2F222A"/>
                </a:solidFill>
                <a:effectLst/>
                <a:latin typeface="Montserrat" pitchFamily="2" charset="77"/>
              </a:rPr>
              <a:t>Santa Teresita de Lisieux</a:t>
            </a:r>
            <a:endParaRPr lang="es-MX" sz="1600" dirty="0">
              <a:latin typeface="Montserrat" pitchFamily="2" charset="77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B30FC37-89D7-7907-974B-DF74CDC38C8A}"/>
              </a:ext>
            </a:extLst>
          </p:cNvPr>
          <p:cNvSpPr txBox="1"/>
          <p:nvPr/>
        </p:nvSpPr>
        <p:spPr>
          <a:xfrm>
            <a:off x="3701374" y="3896926"/>
            <a:ext cx="60977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b="0" i="0" dirty="0">
                <a:solidFill>
                  <a:srgbClr val="2F222A"/>
                </a:solidFill>
                <a:effectLst/>
                <a:latin typeface="Montserrat" pitchFamily="2" charset="77"/>
              </a:rPr>
              <a:t>"El Rosario me ha acompañado en los momentos de alegría y en los de tribulación. A él he confiado tantas preocupaciones y en él siempre he encontrado consuelo". </a:t>
            </a:r>
          </a:p>
          <a:p>
            <a:r>
              <a:rPr lang="es-MX" sz="1600" dirty="0">
                <a:solidFill>
                  <a:srgbClr val="2F222A"/>
                </a:solidFill>
                <a:latin typeface="Montserrat" pitchFamily="2" charset="77"/>
              </a:rPr>
              <a:t>                                                               </a:t>
            </a:r>
            <a:r>
              <a:rPr lang="es-MX" sz="1600" b="1" i="0" dirty="0">
                <a:solidFill>
                  <a:srgbClr val="2F222A"/>
                </a:solidFill>
                <a:effectLst/>
                <a:latin typeface="Montserrat" pitchFamily="2" charset="77"/>
              </a:rPr>
              <a:t>San Juan Pablo II</a:t>
            </a:r>
            <a:endParaRPr lang="es-MX" sz="1600" b="0" i="0" dirty="0">
              <a:solidFill>
                <a:srgbClr val="2F222A"/>
              </a:solidFill>
              <a:effectLst/>
              <a:latin typeface="Montserrat" pitchFamily="2" charset="77"/>
            </a:endParaRPr>
          </a:p>
          <a:p>
            <a:pPr algn="l"/>
            <a:endParaRPr lang="es-MX" sz="1600" b="0" i="0" dirty="0">
              <a:solidFill>
                <a:srgbClr val="2F222A"/>
              </a:solidFill>
              <a:effectLst/>
              <a:latin typeface="Montserrat" pitchFamily="2" charset="77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EFCA619-9552-2671-21F7-0A7F6F3ECAE1}"/>
              </a:ext>
            </a:extLst>
          </p:cNvPr>
          <p:cNvSpPr txBox="1"/>
          <p:nvPr/>
        </p:nvSpPr>
        <p:spPr>
          <a:xfrm>
            <a:off x="6096000" y="2563181"/>
            <a:ext cx="5072811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MX" sz="1600" b="0" i="0" dirty="0">
                <a:solidFill>
                  <a:srgbClr val="2F222A"/>
                </a:solidFill>
                <a:effectLst/>
                <a:latin typeface="Montserrat" pitchFamily="2" charset="77"/>
              </a:rPr>
              <a:t>"El Rosario es una muy excelente forma de oración meditada, compuesta a modo de mística corona".  </a:t>
            </a:r>
          </a:p>
          <a:p>
            <a:r>
              <a:rPr lang="es-MX" sz="1600" dirty="0">
                <a:solidFill>
                  <a:srgbClr val="2F222A"/>
                </a:solidFill>
                <a:latin typeface="Montserrat" pitchFamily="2" charset="77"/>
              </a:rPr>
              <a:t>                                                    </a:t>
            </a:r>
            <a:r>
              <a:rPr lang="es-MX" sz="1600" b="1" i="0" dirty="0">
                <a:solidFill>
                  <a:srgbClr val="2F222A"/>
                </a:solidFill>
                <a:effectLst/>
                <a:latin typeface="Montserrat" pitchFamily="2" charset="77"/>
              </a:rPr>
              <a:t>San Juan XXIII</a:t>
            </a:r>
            <a:endParaRPr lang="es-MX" sz="1600" b="0" i="0" dirty="0">
              <a:solidFill>
                <a:srgbClr val="2F222A"/>
              </a:solidFill>
              <a:effectLst/>
              <a:latin typeface="Montserrat" pitchFamily="2" charset="77"/>
            </a:endParaRPr>
          </a:p>
          <a:p>
            <a:pPr algn="l"/>
            <a:endParaRPr lang="es-MX" sz="1600" b="0" i="0" dirty="0">
              <a:solidFill>
                <a:srgbClr val="2F222A"/>
              </a:solidFill>
              <a:effectLst/>
              <a:latin typeface="Montserrat" pitchFamily="2" charset="77"/>
            </a:endParaRPr>
          </a:p>
        </p:txBody>
      </p:sp>
      <p:pic>
        <p:nvPicPr>
          <p:cNvPr id="4" name="Picture 3" descr="A cartoon of a person with his hand on his head&#10;&#10;Description automatically generated">
            <a:extLst>
              <a:ext uri="{FF2B5EF4-FFF2-40B4-BE49-F238E27FC236}">
                <a16:creationId xmlns:a16="http://schemas.microsoft.com/office/drawing/2014/main" id="{0086931E-83F4-A8EB-A3AD-833B7A0E8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27" y="3912243"/>
            <a:ext cx="3745843" cy="231584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ABC4059-4068-00A1-0A5E-DEB5FC6E1021}"/>
              </a:ext>
            </a:extLst>
          </p:cNvPr>
          <p:cNvSpPr txBox="1"/>
          <p:nvPr/>
        </p:nvSpPr>
        <p:spPr>
          <a:xfrm>
            <a:off x="4117708" y="1872648"/>
            <a:ext cx="4904912" cy="28148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000" kern="100" dirty="0">
                <a:effectLst/>
                <a:latin typeface="Metropolis"/>
                <a:ea typeface="Aptos" panose="020B0004020202020204" pitchFamily="34" charset="0"/>
                <a:cs typeface="Times New Roman"/>
              </a:rPr>
              <a:t>Recuerda que María es el mejor regalo que Jesús nos dejó en un momento difícil de su vida, ella siempre está atenta a las necesidades de tu corazón intercediendo con amor y ternura. Invócala siempre que lo necesites, recordando sus palabras. </a:t>
            </a:r>
            <a:endParaRPr lang="en-US"/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MX" sz="2000" kern="100">
                <a:effectLst/>
                <a:latin typeface="Metropolis"/>
                <a:ea typeface="Aptos" panose="020B0004020202020204" pitchFamily="34" charset="0"/>
                <a:cs typeface="Times New Roman"/>
              </a:rPr>
              <a:t>“¿No </a:t>
            </a:r>
            <a:r>
              <a:rPr lang="es-MX" sz="2000" kern="100" dirty="0">
                <a:effectLst/>
                <a:latin typeface="Metropolis"/>
                <a:ea typeface="Aptos" panose="020B0004020202020204" pitchFamily="34" charset="0"/>
                <a:cs typeface="Times New Roman"/>
              </a:rPr>
              <a:t>estoy yo aquí que soy tu madre?...No estás bajo mi sombra…</a:t>
            </a:r>
            <a:r>
              <a:rPr lang="es-MX" sz="2000" kern="100" dirty="0">
                <a:latin typeface="Metropolis"/>
                <a:ea typeface="Aptos" panose="020B0004020202020204" pitchFamily="34" charset="0"/>
                <a:cs typeface="Times New Roman"/>
              </a:rPr>
              <a:t>?</a:t>
            </a:r>
            <a:r>
              <a:rPr lang="es-MX" sz="2000" kern="100" dirty="0">
                <a:effectLst/>
                <a:latin typeface="Metropolis"/>
                <a:ea typeface="Aptos" panose="020B0004020202020204" pitchFamily="34" charset="0"/>
                <a:cs typeface="Times New Roman"/>
              </a:rPr>
              <a:t> </a:t>
            </a:r>
            <a:endParaRPr lang="es-MX"/>
          </a:p>
        </p:txBody>
      </p:sp>
      <p:pic>
        <p:nvPicPr>
          <p:cNvPr id="11" name="Picture 10" descr="A cartoon of a person in a robe&#10;&#10;AI-generated content may be incorrect.">
            <a:extLst>
              <a:ext uri="{FF2B5EF4-FFF2-40B4-BE49-F238E27FC236}">
                <a16:creationId xmlns:a16="http://schemas.microsoft.com/office/drawing/2014/main" id="{C8F6FF1A-D7F3-3D0A-B6DD-06915D081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5280" y="910353"/>
            <a:ext cx="2267121" cy="535423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EEA9B8E-8C74-AFA0-C6D6-2A4AF1C6F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69140" cy="686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600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8982d69-4a65-4ac6-8d18-5a855f444b60">
      <Terms xmlns="http://schemas.microsoft.com/office/infopath/2007/PartnerControls"/>
    </lcf76f155ced4ddcb4097134ff3c332f>
    <TaxCatchAll xmlns="d99e0ac4-ade7-4738-b9b3-18898e7553d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5040BB1B8C8E49AA64D82ADA2B1893" ma:contentTypeVersion="16" ma:contentTypeDescription="Create a new document." ma:contentTypeScope="" ma:versionID="97c200a2ff70c2b0e7fa13b09fb5bd4b">
  <xsd:schema xmlns:xsd="http://www.w3.org/2001/XMLSchema" xmlns:xs="http://www.w3.org/2001/XMLSchema" xmlns:p="http://schemas.microsoft.com/office/2006/metadata/properties" xmlns:ns2="b8982d69-4a65-4ac6-8d18-5a855f444b60" xmlns:ns3="d99e0ac4-ade7-4738-b9b3-18898e7553d1" targetNamespace="http://schemas.microsoft.com/office/2006/metadata/properties" ma:root="true" ma:fieldsID="9938d8d21af929a5a9977102444b0abc" ns2:_="" ns3:_="">
    <xsd:import namespace="b8982d69-4a65-4ac6-8d18-5a855f444b60"/>
    <xsd:import namespace="d99e0ac4-ade7-4738-b9b3-18898e7553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982d69-4a65-4ac6-8d18-5a855f444b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44737cc7-b49b-45d8-bd2f-6f4fb9e3d7c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9e0ac4-ade7-4738-b9b3-18898e7553d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aab7556d-7a37-4063-9267-83de3c121577}" ma:internalName="TaxCatchAll" ma:showField="CatchAllData" ma:web="d99e0ac4-ade7-4738-b9b3-18898e7553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8E601C-BE6F-4825-A7B6-CFD3A2AAC1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FD3F523-0A3B-4CCB-B15D-D40B8BE5CA4D}">
  <ds:schemaRefs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microsoft.com/office/infopath/2007/PartnerControls"/>
    <ds:schemaRef ds:uri="1cc57ab6-68fe-45ca-98f7-48b0495929ed"/>
    <ds:schemaRef ds:uri="http://schemas.openxmlformats.org/package/2006/metadata/core-properties"/>
    <ds:schemaRef ds:uri="fb5e9baa-a229-4276-a94e-94c50cc80223"/>
    <ds:schemaRef ds:uri="http://www.w3.org/XML/1998/namespace"/>
    <ds:schemaRef ds:uri="b8982d69-4a65-4ac6-8d18-5a855f444b60"/>
    <ds:schemaRef ds:uri="d99e0ac4-ade7-4738-b9b3-18898e7553d1"/>
  </ds:schemaRefs>
</ds:datastoreItem>
</file>

<file path=customXml/itemProps3.xml><?xml version="1.0" encoding="utf-8"?>
<ds:datastoreItem xmlns:ds="http://schemas.openxmlformats.org/officeDocument/2006/customXml" ds:itemID="{26F4F5D9-3194-4747-B85B-BC7C7E172E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982d69-4a65-4ac6-8d18-5a855f444b60"/>
    <ds:schemaRef ds:uri="d99e0ac4-ade7-4738-b9b3-18898e7553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3824</TotalTime>
  <Words>3074</Words>
  <Application>Microsoft Office PowerPoint</Application>
  <PresentationFormat>Panorámica</PresentationFormat>
  <Paragraphs>169</Paragraphs>
  <Slides>43</Slides>
  <Notes>26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51" baseType="lpstr">
      <vt:lpstr>Aptos</vt:lpstr>
      <vt:lpstr>Arial</vt:lpstr>
      <vt:lpstr>Calibri</vt:lpstr>
      <vt:lpstr>Calibri Light</vt:lpstr>
      <vt:lpstr>Metropolis</vt:lpstr>
      <vt:lpstr>Montserrat</vt:lpstr>
      <vt:lpstr>Tahoma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Sánchez González Carolina</dc:creator>
  <cp:lastModifiedBy>Medrano Gertrudis Graciela</cp:lastModifiedBy>
  <cp:revision>473</cp:revision>
  <dcterms:created xsi:type="dcterms:W3CDTF">2022-03-17T16:36:10Z</dcterms:created>
  <dcterms:modified xsi:type="dcterms:W3CDTF">2026-04-10T18:27:12Z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0x010100415040BB1B8C8E49AA64D82ADA2B1893</vt:lpwstr>
  </property>
  <property fmtid="{D5CDD505-2E9C-101B-9397-08002B2CF9AE}" pid="3" name="MediaServiceImageTags">
    <vt:lpwstr/>
  </property>
</Properties>
</file>