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5" r:id="rId8"/>
    <p:sldId id="266" r:id="rId9"/>
    <p:sldId id="259" r:id="rId10"/>
    <p:sldId id="267" r:id="rId11"/>
    <p:sldId id="260" r:id="rId12"/>
    <p:sldId id="261" r:id="rId13"/>
    <p:sldId id="262" r:id="rId14"/>
    <p:sldId id="263" r:id="rId15"/>
    <p:sldId id="264" r:id="rId16"/>
    <p:sldId id="268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 snapToGrid="0">
      <p:cViewPr varScale="1">
        <p:scale>
          <a:sx n="75" d="100"/>
          <a:sy n="75" d="100"/>
        </p:scale>
        <p:origin x="65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drano Gertrudis Graciela" userId="9e07fe8b-fd96-4e69-868a-89f7a2a3feda" providerId="ADAL" clId="{99334C87-9BC7-4832-AF1F-40B808FACC73}"/>
    <pc:docChg chg="undo custSel modSld">
      <pc:chgData name="Medrano Gertrudis Graciela" userId="9e07fe8b-fd96-4e69-868a-89f7a2a3feda" providerId="ADAL" clId="{99334C87-9BC7-4832-AF1F-40B808FACC73}" dt="2026-05-07T04:50:52.035" v="141" actId="14100"/>
      <pc:docMkLst>
        <pc:docMk/>
      </pc:docMkLst>
      <pc:sldChg chg="addSp delSp modSp mod">
        <pc:chgData name="Medrano Gertrudis Graciela" userId="9e07fe8b-fd96-4e69-868a-89f7a2a3feda" providerId="ADAL" clId="{99334C87-9BC7-4832-AF1F-40B808FACC73}" dt="2026-05-07T04:33:14.754" v="4" actId="1076"/>
        <pc:sldMkLst>
          <pc:docMk/>
          <pc:sldMk cId="1460828690" sldId="256"/>
        </pc:sldMkLst>
        <pc:picChg chg="add mod">
          <ac:chgData name="Medrano Gertrudis Graciela" userId="9e07fe8b-fd96-4e69-868a-89f7a2a3feda" providerId="ADAL" clId="{99334C87-9BC7-4832-AF1F-40B808FACC73}" dt="2026-05-07T04:33:14.754" v="4" actId="1076"/>
          <ac:picMkLst>
            <pc:docMk/>
            <pc:sldMk cId="1460828690" sldId="256"/>
            <ac:picMk id="4" creationId="{1C98D36F-5F33-39C4-6B4D-7EB709AE17C5}"/>
          </ac:picMkLst>
        </pc:picChg>
        <pc:picChg chg="del">
          <ac:chgData name="Medrano Gertrudis Graciela" userId="9e07fe8b-fd96-4e69-868a-89f7a2a3feda" providerId="ADAL" clId="{99334C87-9BC7-4832-AF1F-40B808FACC73}" dt="2026-05-07T04:33:05.889" v="1" actId="478"/>
          <ac:picMkLst>
            <pc:docMk/>
            <pc:sldMk cId="1460828690" sldId="256"/>
            <ac:picMk id="5" creationId="{3C325AE0-35A7-AF69-D9F5-A16F361BE5DE}"/>
          </ac:picMkLst>
        </pc:picChg>
      </pc:sldChg>
      <pc:sldChg chg="addSp delSp modSp mod">
        <pc:chgData name="Medrano Gertrudis Graciela" userId="9e07fe8b-fd96-4e69-868a-89f7a2a3feda" providerId="ADAL" clId="{99334C87-9BC7-4832-AF1F-40B808FACC73}" dt="2026-05-07T04:33:36.094" v="8" actId="14100"/>
        <pc:sldMkLst>
          <pc:docMk/>
          <pc:sldMk cId="3956515298" sldId="257"/>
        </pc:sldMkLst>
        <pc:picChg chg="add mod">
          <ac:chgData name="Medrano Gertrudis Graciela" userId="9e07fe8b-fd96-4e69-868a-89f7a2a3feda" providerId="ADAL" clId="{99334C87-9BC7-4832-AF1F-40B808FACC73}" dt="2026-05-07T04:33:36.094" v="8" actId="14100"/>
          <ac:picMkLst>
            <pc:docMk/>
            <pc:sldMk cId="3956515298" sldId="257"/>
            <ac:picMk id="4" creationId="{656C16B2-B1E1-D4BC-43E3-8C87352D0FAA}"/>
          </ac:picMkLst>
        </pc:picChg>
        <pc:picChg chg="del">
          <ac:chgData name="Medrano Gertrudis Graciela" userId="9e07fe8b-fd96-4e69-868a-89f7a2a3feda" providerId="ADAL" clId="{99334C87-9BC7-4832-AF1F-40B808FACC73}" dt="2026-05-07T04:33:28.351" v="6" actId="478"/>
          <ac:picMkLst>
            <pc:docMk/>
            <pc:sldMk cId="3956515298" sldId="257"/>
            <ac:picMk id="5" creationId="{E0DA390A-571E-4B18-1BE0-71B0D1CFD0A5}"/>
          </ac:picMkLst>
        </pc:picChg>
      </pc:sldChg>
      <pc:sldChg chg="addSp delSp modSp mod">
        <pc:chgData name="Medrano Gertrudis Graciela" userId="9e07fe8b-fd96-4e69-868a-89f7a2a3feda" providerId="ADAL" clId="{99334C87-9BC7-4832-AF1F-40B808FACC73}" dt="2026-05-07T04:46:26.676" v="120" actId="1076"/>
        <pc:sldMkLst>
          <pc:docMk/>
          <pc:sldMk cId="903852692" sldId="258"/>
        </pc:sldMkLst>
        <pc:spChg chg="mod">
          <ac:chgData name="Medrano Gertrudis Graciela" userId="9e07fe8b-fd96-4e69-868a-89f7a2a3feda" providerId="ADAL" clId="{99334C87-9BC7-4832-AF1F-40B808FACC73}" dt="2026-05-07T04:46:24.964" v="117" actId="20577"/>
          <ac:spMkLst>
            <pc:docMk/>
            <pc:sldMk cId="903852692" sldId="258"/>
            <ac:spMk id="3" creationId="{1161B20C-A6ED-B7BA-E576-65569CC20687}"/>
          </ac:spMkLst>
        </pc:spChg>
        <pc:picChg chg="del">
          <ac:chgData name="Medrano Gertrudis Graciela" userId="9e07fe8b-fd96-4e69-868a-89f7a2a3feda" providerId="ADAL" clId="{99334C87-9BC7-4832-AF1F-40B808FACC73}" dt="2026-05-07T04:33:55.580" v="10" actId="478"/>
          <ac:picMkLst>
            <pc:docMk/>
            <pc:sldMk cId="903852692" sldId="258"/>
            <ac:picMk id="5" creationId="{9DE1673E-690F-CD52-B313-A49943EEBC5C}"/>
          </ac:picMkLst>
        </pc:picChg>
        <pc:picChg chg="add mod">
          <ac:chgData name="Medrano Gertrudis Graciela" userId="9e07fe8b-fd96-4e69-868a-89f7a2a3feda" providerId="ADAL" clId="{99334C87-9BC7-4832-AF1F-40B808FACC73}" dt="2026-05-07T04:46:26.676" v="120" actId="1076"/>
          <ac:picMkLst>
            <pc:docMk/>
            <pc:sldMk cId="903852692" sldId="258"/>
            <ac:picMk id="6" creationId="{DA3A402F-1340-5C66-1659-FC5B1F45C7C3}"/>
          </ac:picMkLst>
        </pc:picChg>
        <pc:picChg chg="add del">
          <ac:chgData name="Medrano Gertrudis Graciela" userId="9e07fe8b-fd96-4e69-868a-89f7a2a3feda" providerId="ADAL" clId="{99334C87-9BC7-4832-AF1F-40B808FACC73}" dt="2026-05-07T04:45:10.883" v="113" actId="22"/>
          <ac:picMkLst>
            <pc:docMk/>
            <pc:sldMk cId="903852692" sldId="258"/>
            <ac:picMk id="8" creationId="{8D57B953-34E1-77A4-DA93-E369E626CBB5}"/>
          </ac:picMkLst>
        </pc:picChg>
      </pc:sldChg>
      <pc:sldChg chg="addSp delSp modSp mod">
        <pc:chgData name="Medrano Gertrudis Graciela" userId="9e07fe8b-fd96-4e69-868a-89f7a2a3feda" providerId="ADAL" clId="{99334C87-9BC7-4832-AF1F-40B808FACC73}" dt="2026-05-07T04:35:22.768" v="25" actId="14100"/>
        <pc:sldMkLst>
          <pc:docMk/>
          <pc:sldMk cId="4188496585" sldId="259"/>
        </pc:sldMkLst>
        <pc:picChg chg="add mod">
          <ac:chgData name="Medrano Gertrudis Graciela" userId="9e07fe8b-fd96-4e69-868a-89f7a2a3feda" providerId="ADAL" clId="{99334C87-9BC7-4832-AF1F-40B808FACC73}" dt="2026-05-07T04:35:22.768" v="25" actId="14100"/>
          <ac:picMkLst>
            <pc:docMk/>
            <pc:sldMk cId="4188496585" sldId="259"/>
            <ac:picMk id="4" creationId="{19B81FDA-1A2C-88A4-B084-D37FDE16A581}"/>
          </ac:picMkLst>
        </pc:picChg>
        <pc:picChg chg="del mod">
          <ac:chgData name="Medrano Gertrudis Graciela" userId="9e07fe8b-fd96-4e69-868a-89f7a2a3feda" providerId="ADAL" clId="{99334C87-9BC7-4832-AF1F-40B808FACC73}" dt="2026-05-07T04:35:16.939" v="23" actId="478"/>
          <ac:picMkLst>
            <pc:docMk/>
            <pc:sldMk cId="4188496585" sldId="259"/>
            <ac:picMk id="5" creationId="{265E00F7-6F39-9191-AA4C-673A6B9F9718}"/>
          </ac:picMkLst>
        </pc:picChg>
      </pc:sldChg>
      <pc:sldChg chg="addSp delSp modSp mod">
        <pc:chgData name="Medrano Gertrudis Graciela" userId="9e07fe8b-fd96-4e69-868a-89f7a2a3feda" providerId="ADAL" clId="{99334C87-9BC7-4832-AF1F-40B808FACC73}" dt="2026-05-07T04:36:17.655" v="34" actId="14100"/>
        <pc:sldMkLst>
          <pc:docMk/>
          <pc:sldMk cId="2979102758" sldId="260"/>
        </pc:sldMkLst>
        <pc:picChg chg="add mod">
          <ac:chgData name="Medrano Gertrudis Graciela" userId="9e07fe8b-fd96-4e69-868a-89f7a2a3feda" providerId="ADAL" clId="{99334C87-9BC7-4832-AF1F-40B808FACC73}" dt="2026-05-07T04:36:17.655" v="34" actId="14100"/>
          <ac:picMkLst>
            <pc:docMk/>
            <pc:sldMk cId="2979102758" sldId="260"/>
            <ac:picMk id="4" creationId="{275DCC75-87BE-5E8B-FC6E-D02570FC7C60}"/>
          </ac:picMkLst>
        </pc:picChg>
        <pc:picChg chg="del">
          <ac:chgData name="Medrano Gertrudis Graciela" userId="9e07fe8b-fd96-4e69-868a-89f7a2a3feda" providerId="ADAL" clId="{99334C87-9BC7-4832-AF1F-40B808FACC73}" dt="2026-05-07T04:36:04.660" v="31" actId="478"/>
          <ac:picMkLst>
            <pc:docMk/>
            <pc:sldMk cId="2979102758" sldId="260"/>
            <ac:picMk id="5" creationId="{0B21B585-9B74-A51B-4DE6-E12511AD6B55}"/>
          </ac:picMkLst>
        </pc:picChg>
      </pc:sldChg>
      <pc:sldChg chg="addSp delSp modSp mod">
        <pc:chgData name="Medrano Gertrudis Graciela" userId="9e07fe8b-fd96-4e69-868a-89f7a2a3feda" providerId="ADAL" clId="{99334C87-9BC7-4832-AF1F-40B808FACC73}" dt="2026-05-07T04:37:02.695" v="45" actId="1076"/>
        <pc:sldMkLst>
          <pc:docMk/>
          <pc:sldMk cId="4263810851" sldId="261"/>
        </pc:sldMkLst>
        <pc:spChg chg="del">
          <ac:chgData name="Medrano Gertrudis Graciela" userId="9e07fe8b-fd96-4e69-868a-89f7a2a3feda" providerId="ADAL" clId="{99334C87-9BC7-4832-AF1F-40B808FACC73}" dt="2026-05-07T04:36:59.896" v="44" actId="478"/>
          <ac:spMkLst>
            <pc:docMk/>
            <pc:sldMk cId="4263810851" sldId="261"/>
            <ac:spMk id="11" creationId="{BA3EFB52-2B6B-EEA4-CCCA-E92DAA8FAE5D}"/>
          </ac:spMkLst>
        </pc:spChg>
        <pc:spChg chg="del">
          <ac:chgData name="Medrano Gertrudis Graciela" userId="9e07fe8b-fd96-4e69-868a-89f7a2a3feda" providerId="ADAL" clId="{99334C87-9BC7-4832-AF1F-40B808FACC73}" dt="2026-05-07T04:36:55.712" v="42" actId="478"/>
          <ac:spMkLst>
            <pc:docMk/>
            <pc:sldMk cId="4263810851" sldId="261"/>
            <ac:spMk id="17" creationId="{0FBBF8C5-97EA-05D9-1802-342D3E483B39}"/>
          </ac:spMkLst>
        </pc:spChg>
        <pc:picChg chg="add mod">
          <ac:chgData name="Medrano Gertrudis Graciela" userId="9e07fe8b-fd96-4e69-868a-89f7a2a3feda" providerId="ADAL" clId="{99334C87-9BC7-4832-AF1F-40B808FACC73}" dt="2026-05-07T04:37:02.695" v="45" actId="1076"/>
          <ac:picMkLst>
            <pc:docMk/>
            <pc:sldMk cId="4263810851" sldId="261"/>
            <ac:picMk id="3" creationId="{33E12EC8-2C98-6EC2-3BEB-0C7947ED9CC3}"/>
          </ac:picMkLst>
        </pc:picChg>
        <pc:picChg chg="del">
          <ac:chgData name="Medrano Gertrudis Graciela" userId="9e07fe8b-fd96-4e69-868a-89f7a2a3feda" providerId="ADAL" clId="{99334C87-9BC7-4832-AF1F-40B808FACC73}" dt="2026-05-07T04:36:39.231" v="36" actId="478"/>
          <ac:picMkLst>
            <pc:docMk/>
            <pc:sldMk cId="4263810851" sldId="261"/>
            <ac:picMk id="5" creationId="{AF4C9306-9FDD-AB52-8F7A-FACFBFC0FC2E}"/>
          </ac:picMkLst>
        </pc:picChg>
        <pc:picChg chg="del">
          <ac:chgData name="Medrano Gertrudis Graciela" userId="9e07fe8b-fd96-4e69-868a-89f7a2a3feda" providerId="ADAL" clId="{99334C87-9BC7-4832-AF1F-40B808FACC73}" dt="2026-05-07T04:36:57.483" v="43" actId="478"/>
          <ac:picMkLst>
            <pc:docMk/>
            <pc:sldMk cId="4263810851" sldId="261"/>
            <ac:picMk id="15" creationId="{0CB70B49-0555-F864-CFBD-F41A062CE7EB}"/>
          </ac:picMkLst>
        </pc:picChg>
      </pc:sldChg>
      <pc:sldChg chg="addSp delSp modSp mod">
        <pc:chgData name="Medrano Gertrudis Graciela" userId="9e07fe8b-fd96-4e69-868a-89f7a2a3feda" providerId="ADAL" clId="{99334C87-9BC7-4832-AF1F-40B808FACC73}" dt="2026-05-07T04:37:23.914" v="49" actId="14100"/>
        <pc:sldMkLst>
          <pc:docMk/>
          <pc:sldMk cId="785954585" sldId="262"/>
        </pc:sldMkLst>
        <pc:picChg chg="add mod">
          <ac:chgData name="Medrano Gertrudis Graciela" userId="9e07fe8b-fd96-4e69-868a-89f7a2a3feda" providerId="ADAL" clId="{99334C87-9BC7-4832-AF1F-40B808FACC73}" dt="2026-05-07T04:37:23.914" v="49" actId="14100"/>
          <ac:picMkLst>
            <pc:docMk/>
            <pc:sldMk cId="785954585" sldId="262"/>
            <ac:picMk id="4" creationId="{ABEDB7A2-4DB9-B997-A847-EB925067D3AD}"/>
          </ac:picMkLst>
        </pc:picChg>
        <pc:picChg chg="del">
          <ac:chgData name="Medrano Gertrudis Graciela" userId="9e07fe8b-fd96-4e69-868a-89f7a2a3feda" providerId="ADAL" clId="{99334C87-9BC7-4832-AF1F-40B808FACC73}" dt="2026-05-07T04:37:17.315" v="47" actId="478"/>
          <ac:picMkLst>
            <pc:docMk/>
            <pc:sldMk cId="785954585" sldId="262"/>
            <ac:picMk id="5" creationId="{E7BDF413-6206-9786-9A4E-4E63F8402D56}"/>
          </ac:picMkLst>
        </pc:picChg>
      </pc:sldChg>
      <pc:sldChg chg="addSp delSp modSp mod">
        <pc:chgData name="Medrano Gertrudis Graciela" userId="9e07fe8b-fd96-4e69-868a-89f7a2a3feda" providerId="ADAL" clId="{99334C87-9BC7-4832-AF1F-40B808FACC73}" dt="2026-05-07T04:37:45.181" v="53" actId="14100"/>
        <pc:sldMkLst>
          <pc:docMk/>
          <pc:sldMk cId="456572256" sldId="263"/>
        </pc:sldMkLst>
        <pc:picChg chg="add mod">
          <ac:chgData name="Medrano Gertrudis Graciela" userId="9e07fe8b-fd96-4e69-868a-89f7a2a3feda" providerId="ADAL" clId="{99334C87-9BC7-4832-AF1F-40B808FACC73}" dt="2026-05-07T04:37:45.181" v="53" actId="14100"/>
          <ac:picMkLst>
            <pc:docMk/>
            <pc:sldMk cId="456572256" sldId="263"/>
            <ac:picMk id="4" creationId="{89EE4705-78F8-09DD-ACAF-E43F2DCBAD45}"/>
          </ac:picMkLst>
        </pc:picChg>
        <pc:picChg chg="del">
          <ac:chgData name="Medrano Gertrudis Graciela" userId="9e07fe8b-fd96-4e69-868a-89f7a2a3feda" providerId="ADAL" clId="{99334C87-9BC7-4832-AF1F-40B808FACC73}" dt="2026-05-07T04:37:39.729" v="51" actId="478"/>
          <ac:picMkLst>
            <pc:docMk/>
            <pc:sldMk cId="456572256" sldId="263"/>
            <ac:picMk id="5" creationId="{24387944-CBCA-72EE-7B92-A01C455C8EA6}"/>
          </ac:picMkLst>
        </pc:picChg>
      </pc:sldChg>
      <pc:sldChg chg="addSp delSp modSp mod">
        <pc:chgData name="Medrano Gertrudis Graciela" userId="9e07fe8b-fd96-4e69-868a-89f7a2a3feda" providerId="ADAL" clId="{99334C87-9BC7-4832-AF1F-40B808FACC73}" dt="2026-05-07T04:50:52.035" v="141" actId="14100"/>
        <pc:sldMkLst>
          <pc:docMk/>
          <pc:sldMk cId="423050762" sldId="264"/>
        </pc:sldMkLst>
        <pc:spChg chg="add del">
          <ac:chgData name="Medrano Gertrudis Graciela" userId="9e07fe8b-fd96-4e69-868a-89f7a2a3feda" providerId="ADAL" clId="{99334C87-9BC7-4832-AF1F-40B808FACC73}" dt="2026-05-07T04:47:12.444" v="125" actId="22"/>
          <ac:spMkLst>
            <pc:docMk/>
            <pc:sldMk cId="423050762" sldId="264"/>
            <ac:spMk id="9" creationId="{142E9806-F460-152F-89F4-E177E1F71CC7}"/>
          </ac:spMkLst>
        </pc:spChg>
        <pc:picChg chg="add del mod">
          <ac:chgData name="Medrano Gertrudis Graciela" userId="9e07fe8b-fd96-4e69-868a-89f7a2a3feda" providerId="ADAL" clId="{99334C87-9BC7-4832-AF1F-40B808FACC73}" dt="2026-05-07T04:48:45.824" v="131" actId="478"/>
          <ac:picMkLst>
            <pc:docMk/>
            <pc:sldMk cId="423050762" sldId="264"/>
            <ac:picMk id="4" creationId="{DF3D0623-59F6-C098-AB8D-FF078C63FBFE}"/>
          </ac:picMkLst>
        </pc:picChg>
        <pc:picChg chg="del">
          <ac:chgData name="Medrano Gertrudis Graciela" userId="9e07fe8b-fd96-4e69-868a-89f7a2a3feda" providerId="ADAL" clId="{99334C87-9BC7-4832-AF1F-40B808FACC73}" dt="2026-05-07T04:37:59.577" v="55" actId="478"/>
          <ac:picMkLst>
            <pc:docMk/>
            <pc:sldMk cId="423050762" sldId="264"/>
            <ac:picMk id="5" creationId="{92180731-153F-E08A-CB71-05B9E7DE9D11}"/>
          </ac:picMkLst>
        </pc:picChg>
        <pc:picChg chg="add del">
          <ac:chgData name="Medrano Gertrudis Graciela" userId="9e07fe8b-fd96-4e69-868a-89f7a2a3feda" providerId="ADAL" clId="{99334C87-9BC7-4832-AF1F-40B808FACC73}" dt="2026-05-07T04:46:39.260" v="123" actId="478"/>
          <ac:picMkLst>
            <pc:docMk/>
            <pc:sldMk cId="423050762" sldId="264"/>
            <ac:picMk id="7" creationId="{43C0B830-E4B8-EC7F-B947-598B26864B0C}"/>
          </ac:picMkLst>
        </pc:picChg>
        <pc:picChg chg="add del mod">
          <ac:chgData name="Medrano Gertrudis Graciela" userId="9e07fe8b-fd96-4e69-868a-89f7a2a3feda" providerId="ADAL" clId="{99334C87-9BC7-4832-AF1F-40B808FACC73}" dt="2026-05-07T04:47:51.442" v="129" actId="478"/>
          <ac:picMkLst>
            <pc:docMk/>
            <pc:sldMk cId="423050762" sldId="264"/>
            <ac:picMk id="10" creationId="{12E8CC46-40FA-761F-83FA-7A7322E1C670}"/>
          </ac:picMkLst>
        </pc:picChg>
        <pc:picChg chg="add del mod">
          <ac:chgData name="Medrano Gertrudis Graciela" userId="9e07fe8b-fd96-4e69-868a-89f7a2a3feda" providerId="ADAL" clId="{99334C87-9BC7-4832-AF1F-40B808FACC73}" dt="2026-05-07T04:47:51.442" v="129" actId="478"/>
          <ac:picMkLst>
            <pc:docMk/>
            <pc:sldMk cId="423050762" sldId="264"/>
            <ac:picMk id="11" creationId="{5CE36E82-7BDD-E223-FBBE-74D97AADE0D9}"/>
          </ac:picMkLst>
        </pc:picChg>
        <pc:picChg chg="add del mod">
          <ac:chgData name="Medrano Gertrudis Graciela" userId="9e07fe8b-fd96-4e69-868a-89f7a2a3feda" providerId="ADAL" clId="{99334C87-9BC7-4832-AF1F-40B808FACC73}" dt="2026-05-07T04:49:45.018" v="135" actId="478"/>
          <ac:picMkLst>
            <pc:docMk/>
            <pc:sldMk cId="423050762" sldId="264"/>
            <ac:picMk id="15" creationId="{8EBBA63B-0FFF-FA13-CB7C-1A19AF4070AA}"/>
          </ac:picMkLst>
        </pc:picChg>
        <pc:picChg chg="add del mod">
          <ac:chgData name="Medrano Gertrudis Graciela" userId="9e07fe8b-fd96-4e69-868a-89f7a2a3feda" providerId="ADAL" clId="{99334C87-9BC7-4832-AF1F-40B808FACC73}" dt="2026-05-07T04:50:45.533" v="139" actId="478"/>
          <ac:picMkLst>
            <pc:docMk/>
            <pc:sldMk cId="423050762" sldId="264"/>
            <ac:picMk id="17" creationId="{FC9DE741-FBEA-B02F-FDA1-E9BC63B9D731}"/>
          </ac:picMkLst>
        </pc:picChg>
        <pc:picChg chg="add mod">
          <ac:chgData name="Medrano Gertrudis Graciela" userId="9e07fe8b-fd96-4e69-868a-89f7a2a3feda" providerId="ADAL" clId="{99334C87-9BC7-4832-AF1F-40B808FACC73}" dt="2026-05-07T04:50:52.035" v="141" actId="14100"/>
          <ac:picMkLst>
            <pc:docMk/>
            <pc:sldMk cId="423050762" sldId="264"/>
            <ac:picMk id="19" creationId="{5B527890-CA5E-79CC-1131-EEE3425DD4C6}"/>
          </ac:picMkLst>
        </pc:picChg>
      </pc:sldChg>
      <pc:sldChg chg="addSp delSp modSp mod">
        <pc:chgData name="Medrano Gertrudis Graciela" userId="9e07fe8b-fd96-4e69-868a-89f7a2a3feda" providerId="ADAL" clId="{99334C87-9BC7-4832-AF1F-40B808FACC73}" dt="2026-05-07T04:34:32.589" v="16" actId="14100"/>
        <pc:sldMkLst>
          <pc:docMk/>
          <pc:sldMk cId="4283070665" sldId="265"/>
        </pc:sldMkLst>
        <pc:picChg chg="del">
          <ac:chgData name="Medrano Gertrudis Graciela" userId="9e07fe8b-fd96-4e69-868a-89f7a2a3feda" providerId="ADAL" clId="{99334C87-9BC7-4832-AF1F-40B808FACC73}" dt="2026-05-07T04:34:24.894" v="14" actId="478"/>
          <ac:picMkLst>
            <pc:docMk/>
            <pc:sldMk cId="4283070665" sldId="265"/>
            <ac:picMk id="5" creationId="{4504BBBE-D258-87F8-692A-18A094DAB190}"/>
          </ac:picMkLst>
        </pc:picChg>
        <pc:picChg chg="add mod">
          <ac:chgData name="Medrano Gertrudis Graciela" userId="9e07fe8b-fd96-4e69-868a-89f7a2a3feda" providerId="ADAL" clId="{99334C87-9BC7-4832-AF1F-40B808FACC73}" dt="2026-05-07T04:34:32.589" v="16" actId="14100"/>
          <ac:picMkLst>
            <pc:docMk/>
            <pc:sldMk cId="4283070665" sldId="265"/>
            <ac:picMk id="6" creationId="{98663284-B243-9F4F-8583-FFD1DC98722B}"/>
          </ac:picMkLst>
        </pc:picChg>
      </pc:sldChg>
      <pc:sldChg chg="addSp delSp modSp mod">
        <pc:chgData name="Medrano Gertrudis Graciela" userId="9e07fe8b-fd96-4e69-868a-89f7a2a3feda" providerId="ADAL" clId="{99334C87-9BC7-4832-AF1F-40B808FACC73}" dt="2026-05-07T04:34:52.451" v="20" actId="14100"/>
        <pc:sldMkLst>
          <pc:docMk/>
          <pc:sldMk cId="1968336393" sldId="266"/>
        </pc:sldMkLst>
        <pc:picChg chg="del">
          <ac:chgData name="Medrano Gertrudis Graciela" userId="9e07fe8b-fd96-4e69-868a-89f7a2a3feda" providerId="ADAL" clId="{99334C87-9BC7-4832-AF1F-40B808FACC73}" dt="2026-05-07T04:34:47.080" v="18" actId="478"/>
          <ac:picMkLst>
            <pc:docMk/>
            <pc:sldMk cId="1968336393" sldId="266"/>
            <ac:picMk id="5" creationId="{51AA2A96-7468-76AF-21EF-1E9DF8CE9C26}"/>
          </ac:picMkLst>
        </pc:picChg>
        <pc:picChg chg="add mod">
          <ac:chgData name="Medrano Gertrudis Graciela" userId="9e07fe8b-fd96-4e69-868a-89f7a2a3feda" providerId="ADAL" clId="{99334C87-9BC7-4832-AF1F-40B808FACC73}" dt="2026-05-07T04:34:52.451" v="20" actId="14100"/>
          <ac:picMkLst>
            <pc:docMk/>
            <pc:sldMk cId="1968336393" sldId="266"/>
            <ac:picMk id="6" creationId="{86CF7BD4-FD0A-7F9F-6D67-654CD36EF688}"/>
          </ac:picMkLst>
        </pc:picChg>
      </pc:sldChg>
      <pc:sldChg chg="addSp delSp modSp mod">
        <pc:chgData name="Medrano Gertrudis Graciela" userId="9e07fe8b-fd96-4e69-868a-89f7a2a3feda" providerId="ADAL" clId="{99334C87-9BC7-4832-AF1F-40B808FACC73}" dt="2026-05-07T04:35:47.575" v="29" actId="14100"/>
        <pc:sldMkLst>
          <pc:docMk/>
          <pc:sldMk cId="1826934348" sldId="267"/>
        </pc:sldMkLst>
        <pc:picChg chg="add mod">
          <ac:chgData name="Medrano Gertrudis Graciela" userId="9e07fe8b-fd96-4e69-868a-89f7a2a3feda" providerId="ADAL" clId="{99334C87-9BC7-4832-AF1F-40B808FACC73}" dt="2026-05-07T04:35:47.575" v="29" actId="14100"/>
          <ac:picMkLst>
            <pc:docMk/>
            <pc:sldMk cId="1826934348" sldId="267"/>
            <ac:picMk id="4" creationId="{463C4243-0002-447E-6A36-D02251C955F8}"/>
          </ac:picMkLst>
        </pc:picChg>
        <pc:picChg chg="del">
          <ac:chgData name="Medrano Gertrudis Graciela" userId="9e07fe8b-fd96-4e69-868a-89f7a2a3feda" providerId="ADAL" clId="{99334C87-9BC7-4832-AF1F-40B808FACC73}" dt="2026-05-07T04:35:40.254" v="27" actId="478"/>
          <ac:picMkLst>
            <pc:docMk/>
            <pc:sldMk cId="1826934348" sldId="267"/>
            <ac:picMk id="5" creationId="{C4606556-ABC9-3B81-1E07-ACBF9DAF361E}"/>
          </ac:picMkLst>
        </pc:picChg>
      </pc:sldChg>
      <pc:sldChg chg="addSp delSp modSp mod">
        <pc:chgData name="Medrano Gertrudis Graciela" userId="9e07fe8b-fd96-4e69-868a-89f7a2a3feda" providerId="ADAL" clId="{99334C87-9BC7-4832-AF1F-40B808FACC73}" dt="2026-05-07T04:38:36.105" v="63" actId="14100"/>
        <pc:sldMkLst>
          <pc:docMk/>
          <pc:sldMk cId="1001681284" sldId="268"/>
        </pc:sldMkLst>
        <pc:picChg chg="add mod">
          <ac:chgData name="Medrano Gertrudis Graciela" userId="9e07fe8b-fd96-4e69-868a-89f7a2a3feda" providerId="ADAL" clId="{99334C87-9BC7-4832-AF1F-40B808FACC73}" dt="2026-05-07T04:38:36.105" v="63" actId="14100"/>
          <ac:picMkLst>
            <pc:docMk/>
            <pc:sldMk cId="1001681284" sldId="268"/>
            <ac:picMk id="3" creationId="{FA994E91-E6A9-BF80-6149-98BCFB9859DB}"/>
          </ac:picMkLst>
        </pc:picChg>
        <pc:picChg chg="del">
          <ac:chgData name="Medrano Gertrudis Graciela" userId="9e07fe8b-fd96-4e69-868a-89f7a2a3feda" providerId="ADAL" clId="{99334C87-9BC7-4832-AF1F-40B808FACC73}" dt="2026-05-07T04:38:25.523" v="59" actId="478"/>
          <ac:picMkLst>
            <pc:docMk/>
            <pc:sldMk cId="1001681284" sldId="268"/>
            <ac:picMk id="5" creationId="{AF8FBE7A-99B5-37A2-29DC-A18E9B5F8F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14B51-4880-6F91-8150-480C1EC2F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CF43D6-9055-0394-C65D-11EDD24A6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9F39C0-1C38-069C-82BB-FD3FAC40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9941-0ED6-4B93-9A04-03E4FEDDEE5B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C7D16-2436-7007-7FA9-746F3952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2D3E46-6A0B-8867-B879-C2B17831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3BAB-281F-4D8A-A634-04CBA397C4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13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3B17D-AA9C-55B6-6765-B5759830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1F8F4F-6BA4-0930-6A71-7C171ACC7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AB8BC2-3F54-70B7-F5A0-5F6985C0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9941-0ED6-4B93-9A04-03E4FEDDEE5B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65948-B4D5-9211-23A6-C37B7CC4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AABE0-599F-4DAE-60ED-45C996D4D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3BAB-281F-4D8A-A634-04CBA397C4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769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0D7325-2CC5-38AA-F00A-CC4506BA8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FD73EF-AC53-BD51-1097-EA20E01B0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058B58-1406-FA95-C045-5EFCEE3C9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9941-0ED6-4B93-9A04-03E4FEDDEE5B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7AD96C-1B90-B63D-BC60-88B54727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235C06-F249-607B-5D4D-FAE1E7B8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3BAB-281F-4D8A-A634-04CBA397C4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17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FBEA4-BE50-FEB0-E1CE-7A1CACA3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3902B6-B4C3-3D23-87FD-4F97BFE19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AE2F67-8ED3-5C02-F67E-C26E0426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9941-0ED6-4B93-9A04-03E4FEDDEE5B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B0234F-1035-0BEF-C134-724D9D25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CBF89D-C91E-EEED-2BA3-CA30A15D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3BAB-281F-4D8A-A634-04CBA397C4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61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CC1CFB-8E06-0009-9BF7-BF5FF9B7C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EEE931-C1F3-071F-AFE2-7646A3268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F11F1B-2030-CE62-7583-A4B676BA1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9941-0ED6-4B93-9A04-03E4FEDDEE5B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032361-2CB1-7F2F-9692-766CD0C2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19FA3-866E-532E-D3CA-8ACA515C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3BAB-281F-4D8A-A634-04CBA397C4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234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AEE7B-F716-2BE9-224A-24724D4C6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23D452-A679-C8B5-284D-67C77347E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F54151-20F8-D462-3AB4-BD05A5BD3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113A7A-575F-A348-13AA-CF07D19C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9941-0ED6-4B93-9A04-03E4FEDDEE5B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7B4D49-E417-AA16-B47E-64237F3A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1CEEB0-3D5D-5550-3F48-E721155A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3BAB-281F-4D8A-A634-04CBA397C4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622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E3B82-F412-4E25-28A3-1C5EB826E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961D68-9E62-762C-6435-8F6A54C8A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1D8A88-7135-2689-7069-7DC893A93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7937D8-5F0B-F5EE-876B-5BA937C5E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C014E6-FFD6-D966-6F06-CB83AE44F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B62401F-5689-FC7E-0F1C-F16C7C7E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9941-0ED6-4B93-9A04-03E4FEDDEE5B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D28950-391B-8EBE-3C14-39FE8C526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637F40-AD20-D1E7-CFC5-54EC8FE8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3BAB-281F-4D8A-A634-04CBA397C4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53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C71AD8-A5CE-2254-9C31-4028DC44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CD26B9-1584-3425-E974-5AE76B72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9941-0ED6-4B93-9A04-03E4FEDDEE5B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205A1A-FAA4-14E8-7FA7-69F2DBC5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6F03DB-C418-EFEE-209F-A8324B79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3BAB-281F-4D8A-A634-04CBA397C4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94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D07A65-C71A-79FA-281A-EFBFEA7B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9941-0ED6-4B93-9A04-03E4FEDDEE5B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73D58E3-0B29-6638-5F2A-86B4E45A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4958D3-6558-C158-0CFA-3FB5D4AC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3BAB-281F-4D8A-A634-04CBA397C4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721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628D9-6404-2B64-E8CB-9ED7044B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7E3ECD-28B5-3EA0-0DA6-0A9B0346A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67194D-7FD8-5514-BE63-5B5817571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B14C01-0901-2ACE-D7C9-879DA2A5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9941-0ED6-4B93-9A04-03E4FEDDEE5B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932EBF-F18C-B2C8-944D-E5F6F243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3AD434-BA11-D2DA-8830-CD2C255C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3BAB-281F-4D8A-A634-04CBA397C4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189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6921F-ED95-DE32-3E14-0847BC70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8C6ADF-083F-9093-2FEB-B31D80108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455E63-736C-1261-8466-AD7588F5A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3611E5-99F4-A070-447F-01008787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9941-0ED6-4B93-9A04-03E4FEDDEE5B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80908D-8B36-357A-BD2A-143DB229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20F61C-A336-EF2A-F3D1-00DE2B9B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3BAB-281F-4D8A-A634-04CBA397C4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690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8703B4-A5A6-71CD-EBFB-336A4C76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072B60-6203-5DC6-A027-32535FEF6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EF8F6-3636-E2B2-0D9A-67C473507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8C9941-0ED6-4B93-9A04-03E4FEDDEE5B}" type="datetimeFigureOut">
              <a:rPr lang="es-MX" smtClean="0"/>
              <a:t>05/05/2026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EE845A-2B9A-AA23-9B4B-684F516C3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4078EE-81F8-934C-0891-09CB6DA9F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013BAB-281F-4D8A-A634-04CBA397C4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706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81B4A39-D727-B813-4828-1735CF82FB57}"/>
              </a:ext>
            </a:extLst>
          </p:cNvPr>
          <p:cNvSpPr txBox="1"/>
          <p:nvPr/>
        </p:nvSpPr>
        <p:spPr>
          <a:xfrm>
            <a:off x="5201522" y="2061180"/>
            <a:ext cx="4887358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5400" b="1" dirty="0">
                <a:latin typeface="Metropolis"/>
              </a:rPr>
              <a:t>ERRORES </a:t>
            </a:r>
            <a:endParaRPr lang="en-US" sz="5400" b="1" dirty="0">
              <a:latin typeface="Metropolis"/>
            </a:endParaRPr>
          </a:p>
          <a:p>
            <a:pPr algn="ctr"/>
            <a:r>
              <a:rPr lang="es-MX" sz="5400" b="1" dirty="0">
                <a:latin typeface="Metropolis"/>
              </a:rPr>
              <a:t>Y SOLUCIONES</a:t>
            </a:r>
            <a:endParaRPr lang="en-US" sz="5400" b="1" dirty="0">
              <a:latin typeface="Metropoli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98D36F-5F33-39C4-6B4D-7EB709AE1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2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DEAA0-E3A8-88BC-6773-3EBF495B5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D7AF7B4-3494-6560-CCCE-D53D5095D118}"/>
              </a:ext>
            </a:extLst>
          </p:cNvPr>
          <p:cNvSpPr txBox="1"/>
          <p:nvPr/>
        </p:nvSpPr>
        <p:spPr>
          <a:xfrm>
            <a:off x="3545840" y="615794"/>
            <a:ext cx="6177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latin typeface="Metropolis" panose="00000500000000000000" pitchFamily="50" charset="0"/>
              </a:rPr>
              <a:t>“Pinocho” </a:t>
            </a:r>
            <a:r>
              <a:rPr lang="es-MX" sz="1200" b="1" dirty="0">
                <a:latin typeface="Metropolis" panose="00000500000000000000" pitchFamily="50" charset="0"/>
              </a:rPr>
              <a:t>(Disney)</a:t>
            </a:r>
            <a:endParaRPr lang="es-MX" sz="12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2739B5-C3C0-3924-76F4-345C0B6F3048}"/>
              </a:ext>
            </a:extLst>
          </p:cNvPr>
          <p:cNvSpPr txBox="1"/>
          <p:nvPr/>
        </p:nvSpPr>
        <p:spPr>
          <a:xfrm>
            <a:off x="5812970" y="1337826"/>
            <a:ext cx="53935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Metropolis" panose="00000500000000000000" pitchFamily="50" charset="0"/>
              </a:rPr>
              <a:t>Pinocho, en lugar de ir a la escuela, vende sus libros para poder comprar boletos para el teatro de marionetas, haciendo caso omiso a su conciencia “Pepe Grillo”. El encargado del teatro lo encierra en una jaula para que actúe en su teatro.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EE9919-41F8-4AE8-5B57-5D8742143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491" y="1295450"/>
            <a:ext cx="1521643" cy="227472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3EA03F6-54D2-B18D-343B-0EA04BCA567E}"/>
              </a:ext>
            </a:extLst>
          </p:cNvPr>
          <p:cNvSpPr txBox="1"/>
          <p:nvPr/>
        </p:nvSpPr>
        <p:spPr>
          <a:xfrm>
            <a:off x="3641633" y="4060906"/>
            <a:ext cx="77811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Metropolis" panose="00000500000000000000" pitchFamily="50" charset="0"/>
              </a:rPr>
              <a:t>El “hada azul” le pregunta por qué se metió en problemas, y por miedo, Pinocho responde con mentiras, mientras su nariz crece. Promete portarse bien y sale de la jaula, pero al salir, el zorro y el gato lo engañan diciéndole que si entierra su dinero podrá ganar más, Pinocho nuevamente no hace caso a Pepe Grillo pero si al gato y al zorro, y pierde el dinero.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EDB7A2-4DB9-B997-A847-EB925067D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68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54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BE6EC-24A1-2CBD-B7CD-B5045DEE8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1DA711A-2CED-2C97-FBE7-A31CB6EE3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095" y="1213357"/>
            <a:ext cx="2057810" cy="369565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295014D-4A37-757B-B2E1-A8E96F72386E}"/>
              </a:ext>
            </a:extLst>
          </p:cNvPr>
          <p:cNvSpPr txBox="1"/>
          <p:nvPr/>
        </p:nvSpPr>
        <p:spPr>
          <a:xfrm>
            <a:off x="3638701" y="1355936"/>
            <a:ext cx="530010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Metropolis" panose="00000500000000000000" pitchFamily="50" charset="0"/>
              </a:rPr>
              <a:t>Unos niños lo invitan a la “Tierra de los juguetes”, donde nadie va a la escuela, no tienen responsabilidades ni límites. </a:t>
            </a:r>
          </a:p>
          <a:p>
            <a:endParaRPr lang="es-MX" sz="2000" dirty="0">
              <a:latin typeface="Metropolis" panose="00000500000000000000" pitchFamily="50" charset="0"/>
            </a:endParaRPr>
          </a:p>
          <a:p>
            <a:r>
              <a:rPr lang="es-MX" sz="2000" dirty="0">
                <a:latin typeface="Metropolis" panose="00000500000000000000" pitchFamily="50" charset="0"/>
              </a:rPr>
              <a:t>Olvidando otra vez los consejos de Pepe Grillo, Pinocho se va con los niños pero se da cuenta de que es un lugar engañoso, y que se está convirtiendo en burro, por lo que decide salir de ahí y buscar a su papá Gepeto. Al encontrar a su papá, decide hacer caso a Pepe Grillo y ser honesto.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EE4705-78F8-09DD-ACAF-E43F2DCBA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97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7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281D9-4FE6-0102-A17D-1AB3C8639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B0DAAC-48A7-009C-1366-77DD6271A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790" y="1252954"/>
            <a:ext cx="2781688" cy="210531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9A599B-3D98-F31A-D15A-945F754F841E}"/>
              </a:ext>
            </a:extLst>
          </p:cNvPr>
          <p:cNvSpPr txBox="1"/>
          <p:nvPr/>
        </p:nvSpPr>
        <p:spPr>
          <a:xfrm>
            <a:off x="3604614" y="453509"/>
            <a:ext cx="27012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latin typeface="Metropolis" panose="00000500000000000000" pitchFamily="50" charset="0"/>
              </a:rPr>
              <a:t>“Coco” </a:t>
            </a:r>
            <a:r>
              <a:rPr lang="es-MX" sz="1200" b="1" dirty="0">
                <a:latin typeface="Metropolis" panose="00000500000000000000" pitchFamily="50" charset="0"/>
              </a:rPr>
              <a:t>(Disney(Pixar) </a:t>
            </a:r>
            <a:endParaRPr lang="es-MX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9650A21-6B27-F60E-2C99-2551C4C0E570}"/>
              </a:ext>
            </a:extLst>
          </p:cNvPr>
          <p:cNvSpPr txBox="1"/>
          <p:nvPr/>
        </p:nvSpPr>
        <p:spPr>
          <a:xfrm>
            <a:off x="6346103" y="915177"/>
            <a:ext cx="52077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Metropolis" panose="00000500000000000000" pitchFamily="50" charset="0"/>
              </a:rPr>
              <a:t>Héctor, </a:t>
            </a:r>
            <a:r>
              <a:rPr lang="es-MX" sz="2000" b="0" i="0" dirty="0">
                <a:effectLst/>
                <a:latin typeface="Metropolis" panose="00000500000000000000" pitchFamily="50" charset="0"/>
              </a:rPr>
              <a:t>tatarabuelo de Miguel, fue </a:t>
            </a:r>
            <a:r>
              <a:rPr lang="es-MX" sz="2000" i="0" dirty="0">
                <a:effectLst/>
                <a:latin typeface="Metropolis" panose="00000500000000000000" pitchFamily="50" charset="0"/>
              </a:rPr>
              <a:t>engañado por Ernesto de la Cruz, quien robó sus canciones, lo envenenó y ocultó la verdad, </a:t>
            </a:r>
            <a:r>
              <a:rPr lang="es-MX" sz="2000" b="0" i="0" dirty="0">
                <a:effectLst/>
                <a:latin typeface="Metropolis" panose="00000500000000000000" pitchFamily="50" charset="0"/>
              </a:rPr>
              <a:t>haciéndose pasar por el gran artista que el mundo admiró. Por esta mentira, la fami</a:t>
            </a:r>
            <a:r>
              <a:rPr lang="es-MX" sz="2000" dirty="0">
                <a:latin typeface="Metropolis" panose="00000500000000000000" pitchFamily="50" charset="0"/>
              </a:rPr>
              <a:t>lia de Héctor creyó que los había abandonado por la música, por lo que en su casa, la música estaba prohibida.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84FD53E-17AC-45E8-0F1C-943B508E7919}"/>
              </a:ext>
            </a:extLst>
          </p:cNvPr>
          <p:cNvSpPr txBox="1"/>
          <p:nvPr/>
        </p:nvSpPr>
        <p:spPr>
          <a:xfrm>
            <a:off x="3564415" y="3696054"/>
            <a:ext cx="79492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Metropolis" panose="00000500000000000000" pitchFamily="50" charset="0"/>
              </a:rPr>
              <a:t>Miguel en secreto cantaba y tocaba la guitarra con un talento especial, y huye de su casa para participar en un festival. Al no tener guitarra, roba una del mausoleo de Ernesto, a quien creía su tatarabuelo y entra a la tierra de los muertos, donde incluso ahí Enrique de la Cruz sigue engañando y trata de destruir a Héctor. Miguel hace que se descubra la verdad, su familia vuelve a recordar a Héctor con amor y sanan la herida familiar que cargaron por años.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5B527890-CA5E-79CC-1131-EEE3425DD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04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0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9518B-7012-7BEB-A519-E24528F2C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A6B70C2-65D9-D00E-7A1F-19FAE58334C2}"/>
              </a:ext>
            </a:extLst>
          </p:cNvPr>
          <p:cNvSpPr txBox="1"/>
          <p:nvPr/>
        </p:nvSpPr>
        <p:spPr>
          <a:xfrm>
            <a:off x="4053840" y="640544"/>
            <a:ext cx="6908800" cy="557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b="1" dirty="0">
                <a:latin typeface="Metropolis" panose="00000500000000000000" pitchFamily="50" charset="0"/>
              </a:rPr>
              <a:t>Cuando como padres elegimos la verdad, reconocemos nuestros errores y tratamos de actuar conforme al bien, no solo enseñamos la honestidad: la sembramos en el corazón de nuestros hijos con el ejemplo que más permanece.</a:t>
            </a:r>
          </a:p>
          <a:p>
            <a:pPr algn="ctr">
              <a:lnSpc>
                <a:spcPct val="150000"/>
              </a:lnSpc>
            </a:pPr>
            <a:endParaRPr lang="es-MX" sz="2400" b="1" dirty="0">
              <a:latin typeface="Metropolis" panose="00000500000000000000" pitchFamily="50" charset="0"/>
            </a:endParaRPr>
          </a:p>
          <a:p>
            <a:pPr algn="ctr">
              <a:lnSpc>
                <a:spcPct val="150000"/>
              </a:lnSpc>
            </a:pPr>
            <a:r>
              <a:rPr lang="es-MX" sz="2400" b="1" dirty="0">
                <a:latin typeface="Metropolis" panose="00000500000000000000" pitchFamily="50" charset="0"/>
              </a:rPr>
              <a:t>Felicidades por sembrar y cultivar frutos de honestidad en esas personitas que Dios ha puesto a tu cuidado.</a:t>
            </a:r>
            <a:endParaRPr lang="es-MX" sz="24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994E91-E6A9-BF80-6149-98BCFB98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35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8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C596F-A1E5-12F3-6789-33FEA0DBF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96E069-BB2A-BF5B-F9B0-29A5CDBAE543}"/>
              </a:ext>
            </a:extLst>
          </p:cNvPr>
          <p:cNvSpPr txBox="1"/>
          <p:nvPr/>
        </p:nvSpPr>
        <p:spPr>
          <a:xfrm>
            <a:off x="3751431" y="1674673"/>
            <a:ext cx="7759850" cy="35086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400" dirty="0">
                <a:latin typeface="Metropolis"/>
              </a:rPr>
              <a:t>La honestidad es una virtud fundamental para lograr la justicia, el bien y la verdad. Vivirla en el plano personal se extiende al ambiente social favoreciendo un ambiente de paz y confianza.</a:t>
            </a:r>
            <a:endParaRPr lang="en-US" dirty="0">
              <a:latin typeface="Aptos"/>
            </a:endParaRPr>
          </a:p>
          <a:p>
            <a:pPr algn="ctr"/>
            <a:endParaRPr lang="es-MX" sz="2400" dirty="0">
              <a:latin typeface="Metropolis" panose="00000500000000000000" pitchFamily="50" charset="0"/>
            </a:endParaRPr>
          </a:p>
          <a:p>
            <a:pPr algn="ctr"/>
            <a:r>
              <a:rPr lang="es-MX" sz="2400" dirty="0">
                <a:latin typeface="Metropolis"/>
              </a:rPr>
              <a:t>Hagamos una introspección cada quien sobre qué tanto favorecemos esta virtud en nuestra familia…</a:t>
            </a:r>
          </a:p>
          <a:p>
            <a:endParaRPr lang="es-MX" dirty="0">
              <a:latin typeface="Metropolis" panose="00000500000000000000" pitchFamily="50" charset="0"/>
            </a:endParaRPr>
          </a:p>
          <a:p>
            <a:endParaRPr lang="es-MX" dirty="0">
              <a:latin typeface="Metropolis" panose="00000500000000000000" pitchFamily="50" charset="0"/>
            </a:endParaRPr>
          </a:p>
          <a:p>
            <a:endParaRPr lang="es-MX" dirty="0">
              <a:latin typeface="Metropolis" panose="00000500000000000000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6C16B2-B1E1-D4BC-43E3-8C87352D0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6"/>
            <a:ext cx="12192000" cy="683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1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74B60-7EB2-6B14-FEE7-EDD9694F8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61B20C-A6ED-B7BA-E576-65569CC20687}"/>
              </a:ext>
            </a:extLst>
          </p:cNvPr>
          <p:cNvSpPr txBox="1"/>
          <p:nvPr/>
        </p:nvSpPr>
        <p:spPr>
          <a:xfrm>
            <a:off x="6685280" y="546576"/>
            <a:ext cx="4246880" cy="55781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dirty="0">
                <a:latin typeface="Metropolis"/>
              </a:rPr>
              <a:t>Si me doy cuenta de que mi hijo(a) me ha mentido, ¿cómo reacciono?,</a:t>
            </a:r>
          </a:p>
          <a:p>
            <a:pPr algn="ctr">
              <a:lnSpc>
                <a:spcPct val="150000"/>
              </a:lnSpc>
            </a:pPr>
            <a:r>
              <a:rPr lang="es-MX" sz="2400" dirty="0">
                <a:latin typeface="Metropolis"/>
              </a:rPr>
              <a:t>¿le ayudo a identificar y a expresar la emoción que está sintiendo? ¿trato de dialogar para descubrir </a:t>
            </a:r>
          </a:p>
          <a:p>
            <a:pPr algn="ctr">
              <a:lnSpc>
                <a:spcPct val="150000"/>
              </a:lnSpc>
            </a:pPr>
            <a:r>
              <a:rPr lang="es-MX" sz="2400" dirty="0">
                <a:latin typeface="Metropolis"/>
              </a:rPr>
              <a:t>por qué lo hizo, si fue por miedo, vergüenza o qué</a:t>
            </a:r>
            <a:endParaRPr lang="es-MX" dirty="0"/>
          </a:p>
          <a:p>
            <a:pPr algn="ctr">
              <a:lnSpc>
                <a:spcPct val="150000"/>
              </a:lnSpc>
            </a:pPr>
            <a:r>
              <a:rPr lang="es-MX" sz="2400" dirty="0">
                <a:latin typeface="Metropolis"/>
              </a:rPr>
              <a:t> lo llevó a mentir?</a:t>
            </a:r>
            <a:endParaRPr lang="es-MX" dirty="0"/>
          </a:p>
        </p:txBody>
      </p:sp>
      <p:pic>
        <p:nvPicPr>
          <p:cNvPr id="2" name="Picture 1" descr="A cartoon of a child with his hands on his chest&#10;&#10;AI-generated content may be incorrect.">
            <a:extLst>
              <a:ext uri="{FF2B5EF4-FFF2-40B4-BE49-F238E27FC236}">
                <a16:creationId xmlns:a16="http://schemas.microsoft.com/office/drawing/2014/main" id="{F41A59FE-F205-6E47-994D-2E535B107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11" y="908807"/>
            <a:ext cx="2740432" cy="48516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A3A402F-1340-5C66-1659-FC5B1F45C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4"/>
            <a:ext cx="12192000" cy="684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5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26788-E3DB-8C0B-628E-6881F0943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D1CAB7-8004-8D20-E773-F31B30E206AE}"/>
              </a:ext>
            </a:extLst>
          </p:cNvPr>
          <p:cNvSpPr txBox="1"/>
          <p:nvPr/>
        </p:nvSpPr>
        <p:spPr>
          <a:xfrm>
            <a:off x="3614378" y="1553746"/>
            <a:ext cx="4319004" cy="37405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dirty="0">
                <a:latin typeface="Metropolis"/>
              </a:rPr>
              <a:t>Si mi hijo(a) miente o se equivoca, ¿le ayudo a reflexionar sobre las consecuencias de ese hecho </a:t>
            </a:r>
            <a:endParaRPr lang="en-US">
              <a:latin typeface="Metropolis"/>
            </a:endParaRPr>
          </a:p>
          <a:p>
            <a:pPr algn="ctr">
              <a:lnSpc>
                <a:spcPct val="150000"/>
              </a:lnSpc>
            </a:pPr>
            <a:r>
              <a:rPr lang="es-MX" sz="2400">
                <a:latin typeface="Metropolis"/>
              </a:rPr>
              <a:t>o tiendo </a:t>
            </a:r>
            <a:r>
              <a:rPr lang="es-MX" sz="2400" dirty="0">
                <a:latin typeface="Metropolis"/>
              </a:rPr>
              <a:t>a juzgar, </a:t>
            </a:r>
            <a:endParaRPr lang="es-MX">
              <a:latin typeface="Metropolis"/>
            </a:endParaRPr>
          </a:p>
          <a:p>
            <a:pPr algn="ctr">
              <a:lnSpc>
                <a:spcPct val="150000"/>
              </a:lnSpc>
            </a:pPr>
            <a:r>
              <a:rPr lang="es-MX" sz="2400">
                <a:latin typeface="Metropolis"/>
              </a:rPr>
              <a:t>regañar y </a:t>
            </a:r>
            <a:r>
              <a:rPr lang="es-MX" sz="2400" dirty="0">
                <a:latin typeface="Metropolis"/>
              </a:rPr>
              <a:t>etiquetar?</a:t>
            </a:r>
            <a:endParaRPr lang="es-MX">
              <a:latin typeface="Metropolis"/>
            </a:endParaRPr>
          </a:p>
          <a:p>
            <a:endParaRPr lang="es-MX" dirty="0">
              <a:latin typeface="Metropolis" panose="00000500000000000000" pitchFamily="50" charset="0"/>
            </a:endParaRPr>
          </a:p>
        </p:txBody>
      </p:sp>
      <p:pic>
        <p:nvPicPr>
          <p:cNvPr id="2" name="Picture 1" descr="Cartoon of a child and child&#10;&#10;AI-generated content may be incorrect.">
            <a:extLst>
              <a:ext uri="{FF2B5EF4-FFF2-40B4-BE49-F238E27FC236}">
                <a16:creationId xmlns:a16="http://schemas.microsoft.com/office/drawing/2014/main" id="{AFE730F9-5DAF-B47D-6522-3405AA82A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19" y="1740716"/>
            <a:ext cx="2970706" cy="337657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8663284-B243-9F4F-8583-FFD1DC987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5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7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D24FF-8900-3BBB-A90D-B7C2BAE02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A2E28-80BD-2623-3D29-83BBC3315FCD}"/>
              </a:ext>
            </a:extLst>
          </p:cNvPr>
          <p:cNvSpPr txBox="1"/>
          <p:nvPr/>
        </p:nvSpPr>
        <p:spPr>
          <a:xfrm>
            <a:off x="3670276" y="1716443"/>
            <a:ext cx="4572000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dirty="0">
                <a:latin typeface="Metropolis" panose="00000500000000000000" pitchFamily="50" charset="0"/>
              </a:rPr>
              <a:t>¿Demuestro a mi hijo(a) que mi amor por él o ella es más grande que cualquier error o acción equivocada que cometa, y que un error no lo define?</a:t>
            </a:r>
          </a:p>
        </p:txBody>
      </p:sp>
      <p:pic>
        <p:nvPicPr>
          <p:cNvPr id="2" name="Picture 1" descr="Cartoon of a child holding another child&amp;#39;s hand&#10;&#10;AI-generated content may be incorrect.">
            <a:extLst>
              <a:ext uri="{FF2B5EF4-FFF2-40B4-BE49-F238E27FC236}">
                <a16:creationId xmlns:a16="http://schemas.microsoft.com/office/drawing/2014/main" id="{69A94A65-211A-D739-38D7-1D4BC14DF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399" y="992697"/>
            <a:ext cx="3484283" cy="46698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6CF7BD4-FD0A-7F9F-6D67-654CD36EF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3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A34C3-DBB1-2313-8F4B-AE6E8D685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ACD364-2E20-E0FD-F275-093AFA0B208F}"/>
              </a:ext>
            </a:extLst>
          </p:cNvPr>
          <p:cNvSpPr txBox="1"/>
          <p:nvPr/>
        </p:nvSpPr>
        <p:spPr>
          <a:xfrm>
            <a:off x="3718560" y="1301046"/>
            <a:ext cx="7640320" cy="37847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dirty="0">
                <a:latin typeface="Metropolis" panose="00000500000000000000" pitchFamily="50" charset="0"/>
              </a:rPr>
              <a:t>En mi relación con los demás, fuera de casa…</a:t>
            </a:r>
            <a:endParaRPr lang="en-US"/>
          </a:p>
          <a:p>
            <a:pPr algn="ctr">
              <a:lnSpc>
                <a:spcPct val="150000"/>
              </a:lnSpc>
            </a:pPr>
            <a:endParaRPr lang="es-MX" sz="2400" dirty="0">
              <a:latin typeface="Metropolis" panose="00000500000000000000" pitchFamily="50" charset="0"/>
            </a:endParaRPr>
          </a:p>
          <a:p>
            <a:pPr algn="ctr">
              <a:lnSpc>
                <a:spcPct val="150000"/>
              </a:lnSpc>
            </a:pPr>
            <a:r>
              <a:rPr lang="es-MX" sz="2400" dirty="0">
                <a:latin typeface="Metropolis" panose="00000500000000000000" pitchFamily="50" charset="0"/>
              </a:rPr>
              <a:t>-   ¿Procuro hablar con la verdad y defenderla?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es-MX" sz="2400" dirty="0">
                <a:latin typeface="Metropolis" panose="00000500000000000000" pitchFamily="50" charset="0"/>
              </a:rPr>
              <a:t>¿Respeto las reglas? (tránsito, uso de instalaciones, estacionamiento, etc.)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es-MX" sz="2400" dirty="0">
                <a:latin typeface="Metropolis" panose="00000500000000000000" pitchFamily="50" charset="0"/>
              </a:rPr>
              <a:t>¿Acepto mis errores cuando me equivoco? </a:t>
            </a:r>
          </a:p>
          <a:p>
            <a:pPr>
              <a:lnSpc>
                <a:spcPct val="150000"/>
              </a:lnSpc>
            </a:pPr>
            <a:endParaRPr lang="es-MX" sz="1800" dirty="0">
              <a:latin typeface="Metropolis" panose="00000500000000000000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B81FDA-1A2C-88A4-B084-D37FDE16A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6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9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FC9B9-F538-55BB-3042-314A943FF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6D131A-C2EC-A74C-C59A-E9DB3732AFE7}"/>
              </a:ext>
            </a:extLst>
          </p:cNvPr>
          <p:cNvSpPr txBox="1"/>
          <p:nvPr/>
        </p:nvSpPr>
        <p:spPr>
          <a:xfrm>
            <a:off x="3446664" y="2030228"/>
            <a:ext cx="8178800" cy="27995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dirty="0">
                <a:latin typeface="Metropolis" panose="00000500000000000000" pitchFamily="50" charset="0"/>
              </a:rPr>
              <a:t>- ¿Procuro ser coherente entre lo que digo y hago?</a:t>
            </a:r>
            <a:endParaRPr lang="en-US"/>
          </a:p>
          <a:p>
            <a:pPr algn="ctr">
              <a:lnSpc>
                <a:spcPct val="150000"/>
              </a:lnSpc>
            </a:pPr>
            <a:r>
              <a:rPr lang="es-MX" sz="2400" dirty="0">
                <a:latin typeface="Metropolis" panose="00000500000000000000" pitchFamily="50" charset="0"/>
              </a:rPr>
              <a:t>- ¿Procuro ser prudente para evitar herir a los demás?</a:t>
            </a:r>
          </a:p>
          <a:p>
            <a:pPr algn="ctr">
              <a:lnSpc>
                <a:spcPct val="150000"/>
              </a:lnSpc>
            </a:pPr>
            <a:r>
              <a:rPr lang="es-MX" sz="2400" dirty="0">
                <a:latin typeface="Metropolis" panose="00000500000000000000" pitchFamily="50" charset="0"/>
              </a:rPr>
              <a:t>- ¿Soy compasivo en mis juicios?</a:t>
            </a:r>
          </a:p>
          <a:p>
            <a:pPr algn="ctr">
              <a:lnSpc>
                <a:spcPct val="150000"/>
              </a:lnSpc>
            </a:pPr>
            <a:r>
              <a:rPr lang="es-MX" sz="2400" dirty="0">
                <a:latin typeface="Metropolis" panose="00000500000000000000" pitchFamily="50" charset="0"/>
              </a:rPr>
              <a:t>- ¿Qué puedo hacer para vivir mejor esta virtud y favorecerla en la formación de mis hijos?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3C4243-0002-447E-6A36-D02251C95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34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09A37-FC76-57DA-FB71-257398BDA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BFD1A4-379F-2A83-6430-604FD2491547}"/>
              </a:ext>
            </a:extLst>
          </p:cNvPr>
          <p:cNvSpPr txBox="1"/>
          <p:nvPr/>
        </p:nvSpPr>
        <p:spPr>
          <a:xfrm>
            <a:off x="3558516" y="640173"/>
            <a:ext cx="7894319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2400" b="1" dirty="0">
                <a:latin typeface="Metropolis"/>
              </a:rPr>
              <a:t>Ahora analicemos juntos algunas situaciones expuestas en algunas películas famosas. </a:t>
            </a:r>
            <a:endParaRPr lang="en-US">
              <a:latin typeface="Metropolis"/>
            </a:endParaRPr>
          </a:p>
          <a:p>
            <a:pPr algn="ctr"/>
            <a:r>
              <a:rPr lang="es-MX" sz="2400" b="1">
                <a:latin typeface="Metropolis"/>
              </a:rPr>
              <a:t>En cada una identifiquemos:</a:t>
            </a:r>
            <a:endParaRPr lang="en-US">
              <a:latin typeface="Metropolis"/>
            </a:endParaRPr>
          </a:p>
          <a:p>
            <a:pPr algn="ctr"/>
            <a:endParaRPr lang="es-MX" sz="2400" dirty="0">
              <a:latin typeface="Metropolis" panose="00000500000000000000" pitchFamily="50" charset="0"/>
            </a:endParaRPr>
          </a:p>
          <a:p>
            <a:pPr marL="342900" indent="-342900" algn="ctr">
              <a:buAutoNum type="arabicPeriod"/>
            </a:pPr>
            <a:r>
              <a:rPr lang="es-MX" sz="2400" b="1" dirty="0">
                <a:solidFill>
                  <a:schemeClr val="bg2"/>
                </a:solidFill>
                <a:latin typeface="Metropolis" panose="00000500000000000000" pitchFamily="50" charset="0"/>
              </a:rPr>
              <a:t>¿Qué acciones contrarias a la honestidad descubres en el o los personajes?</a:t>
            </a:r>
          </a:p>
          <a:p>
            <a:pPr marL="342900" indent="-342900" algn="ctr">
              <a:buAutoNum type="arabicPeriod"/>
            </a:pPr>
            <a:endParaRPr lang="es-MX" sz="2400" b="1" dirty="0">
              <a:solidFill>
                <a:schemeClr val="bg2">
                  <a:lumMod val="25000"/>
                </a:schemeClr>
              </a:solidFill>
              <a:latin typeface="Metropolis"/>
            </a:endParaRPr>
          </a:p>
          <a:p>
            <a:pPr marL="342900" indent="-342900" algn="ctr">
              <a:buAutoNum type="arabicPeriod"/>
            </a:pPr>
            <a:r>
              <a:rPr lang="es-MX" sz="2400" b="1">
                <a:solidFill>
                  <a:schemeClr val="bg2">
                    <a:lumMod val="25000"/>
                  </a:schemeClr>
                </a:solidFill>
                <a:latin typeface="Metropolis"/>
              </a:rPr>
              <a:t>¿Qué pudo haber causado esas actitudes o reacciones y </a:t>
            </a:r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Metropolis"/>
              </a:rPr>
              <a:t>cuáles fueron las consecuencias?</a:t>
            </a:r>
            <a:endParaRPr lang="es-MX">
              <a:solidFill>
                <a:schemeClr val="bg2">
                  <a:lumMod val="25000"/>
                </a:schemeClr>
              </a:solidFill>
              <a:latin typeface="Metropolis"/>
            </a:endParaRPr>
          </a:p>
          <a:p>
            <a:pPr marL="342900" indent="-342900" algn="ctr">
              <a:buAutoNum type="arabicPeriod"/>
            </a:pPr>
            <a:endParaRPr lang="es-MX" sz="2400" b="1" dirty="0">
              <a:solidFill>
                <a:schemeClr val="bg2"/>
              </a:solidFill>
              <a:latin typeface="Metropolis"/>
            </a:endParaRPr>
          </a:p>
          <a:p>
            <a:pPr marL="342900" indent="-342900" algn="ctr">
              <a:buAutoNum type="arabicPeriod"/>
            </a:pPr>
            <a:r>
              <a:rPr lang="es-MX" sz="2400" b="1">
                <a:solidFill>
                  <a:schemeClr val="bg2"/>
                </a:solidFill>
                <a:latin typeface="Metropolis"/>
              </a:rPr>
              <a:t>¿Qué hubiera sido diferente si se hubiera actuado con </a:t>
            </a:r>
            <a:r>
              <a:rPr lang="es-MX" sz="2400" b="1" dirty="0">
                <a:solidFill>
                  <a:schemeClr val="bg2"/>
                </a:solidFill>
                <a:latin typeface="Metropolis"/>
              </a:rPr>
              <a:t>honestidad?</a:t>
            </a:r>
            <a:endParaRPr lang="es-MX">
              <a:solidFill>
                <a:schemeClr val="bg2"/>
              </a:solidFill>
              <a:latin typeface="Metropolis"/>
            </a:endParaRPr>
          </a:p>
          <a:p>
            <a:pPr marL="342900" indent="-342900" algn="ctr">
              <a:buAutoNum type="arabicPeriod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Metropolis" panose="00000500000000000000" pitchFamily="50" charset="0"/>
              </a:rPr>
              <a:t>¿Qué crees que se debió haber hecho para favorecer la vivencia de la honestidad?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5DCC75-87BE-5E8B-FC6E-D02570FC7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1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0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DDC2A-95F5-F2ED-57B5-F5E73E588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0D18F511-DD67-923C-781C-7A549C521317}"/>
              </a:ext>
            </a:extLst>
          </p:cNvPr>
          <p:cNvSpPr txBox="1"/>
          <p:nvPr/>
        </p:nvSpPr>
        <p:spPr>
          <a:xfrm>
            <a:off x="3515359" y="4387850"/>
            <a:ext cx="78536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Metropolis" panose="00000500000000000000" pitchFamily="50" charset="0"/>
              </a:rPr>
              <a:t>Scar engaña a Mufasa diciéndole que vaya al “desfiladero” porque Simba está en peligro, quien sin dudar corre a rescatar a su hijo y muere. Scar hace sentir culpable de la muerte de su padre a Simba, quien huye, el reino se destruye y se rompe el orden natural.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E12EC8-2C98-6EC2-3BEB-0C7947ED9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96" y="0"/>
            <a:ext cx="12212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10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82d69-4a65-4ac6-8d18-5a855f444b60">
      <Terms xmlns="http://schemas.microsoft.com/office/infopath/2007/PartnerControls"/>
    </lcf76f155ced4ddcb4097134ff3c332f>
    <TaxCatchAll xmlns="d99e0ac4-ade7-4738-b9b3-18898e7553d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5040BB1B8C8E49AA64D82ADA2B1893" ma:contentTypeVersion="16" ma:contentTypeDescription="Create a new document." ma:contentTypeScope="" ma:versionID="97c200a2ff70c2b0e7fa13b09fb5bd4b">
  <xsd:schema xmlns:xsd="http://www.w3.org/2001/XMLSchema" xmlns:xs="http://www.w3.org/2001/XMLSchema" xmlns:p="http://schemas.microsoft.com/office/2006/metadata/properties" xmlns:ns2="b8982d69-4a65-4ac6-8d18-5a855f444b60" xmlns:ns3="d99e0ac4-ade7-4738-b9b3-18898e7553d1" targetNamespace="http://schemas.microsoft.com/office/2006/metadata/properties" ma:root="true" ma:fieldsID="9938d8d21af929a5a9977102444b0abc" ns2:_="" ns3:_="">
    <xsd:import namespace="b8982d69-4a65-4ac6-8d18-5a855f444b60"/>
    <xsd:import namespace="d99e0ac4-ade7-4738-b9b3-18898e7553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82d69-4a65-4ac6-8d18-5a855f444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4737cc7-b49b-45d8-bd2f-6f4fb9e3d7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e0ac4-ade7-4738-b9b3-18898e7553d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ab7556d-7a37-4063-9267-83de3c121577}" ma:internalName="TaxCatchAll" ma:showField="CatchAllData" ma:web="d99e0ac4-ade7-4738-b9b3-18898e7553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873FEE-ACCA-4C2A-A5E5-DBD780389CA3}">
  <ds:schemaRefs>
    <ds:schemaRef ds:uri="http://schemas.microsoft.com/office/2006/metadata/properties"/>
    <ds:schemaRef ds:uri="http://schemas.microsoft.com/office/infopath/2007/PartnerControls"/>
    <ds:schemaRef ds:uri="b8982d69-4a65-4ac6-8d18-5a855f444b60"/>
    <ds:schemaRef ds:uri="d99e0ac4-ade7-4738-b9b3-18898e7553d1"/>
  </ds:schemaRefs>
</ds:datastoreItem>
</file>

<file path=customXml/itemProps2.xml><?xml version="1.0" encoding="utf-8"?>
<ds:datastoreItem xmlns:ds="http://schemas.openxmlformats.org/officeDocument/2006/customXml" ds:itemID="{33AF2EE8-0BA3-4B73-B9AD-23238213C7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82d69-4a65-4ac6-8d18-5a855f444b60"/>
    <ds:schemaRef ds:uri="d99e0ac4-ade7-4738-b9b3-18898e7553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5F740F-C6C6-477B-9FF5-2C2B5A4B39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5699</TotalTime>
  <Words>850</Words>
  <Application>Microsoft Office PowerPoint</Application>
  <PresentationFormat>Panorámica</PresentationFormat>
  <Paragraphs>45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Metropolis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Medrano Gertrudis Graciela</dc:creator>
  <cp:lastModifiedBy>Medrano Gertrudis Graciela</cp:lastModifiedBy>
  <cp:revision>40</cp:revision>
  <dcterms:created xsi:type="dcterms:W3CDTF">2025-09-01T17:43:40Z</dcterms:created>
  <dcterms:modified xsi:type="dcterms:W3CDTF">2026-05-07T04:51:02Z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0x010100415040BB1B8C8E49AA64D82ADA2B1893</vt:lpwstr>
  </property>
  <property fmtid="{D5CDD505-2E9C-101B-9397-08002B2CF9AE}" pid="3" name="MediaServiceImageTags">
    <vt:lpwstr/>
  </property>
</Properties>
</file>