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3" r:id="rId8"/>
    <p:sldId id="264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drano Gertrudis Graciela" userId="9e07fe8b-fd96-4e69-868a-89f7a2a3feda" providerId="ADAL" clId="{99334C87-9BC7-4832-AF1F-40B808FACC73}"/>
    <pc:docChg chg="undo custSel delSld modSld">
      <pc:chgData name="Medrano Gertrudis Graciela" userId="9e07fe8b-fd96-4e69-868a-89f7a2a3feda" providerId="ADAL" clId="{99334C87-9BC7-4832-AF1F-40B808FACC73}" dt="2026-08-06T03:10:35.469" v="1033" actId="1076"/>
      <pc:docMkLst>
        <pc:docMk/>
      </pc:docMkLst>
      <pc:sldChg chg="addSp delSp modSp mod">
        <pc:chgData name="Medrano Gertrudis Graciela" userId="9e07fe8b-fd96-4e69-868a-89f7a2a3feda" providerId="ADAL" clId="{99334C87-9BC7-4832-AF1F-40B808FACC73}" dt="2026-08-06T02:59:55.123" v="1003" actId="14100"/>
        <pc:sldMkLst>
          <pc:docMk/>
          <pc:sldMk cId="1872059154" sldId="256"/>
        </pc:sldMkLst>
        <pc:picChg chg="add mod">
          <ac:chgData name="Medrano Gertrudis Graciela" userId="9e07fe8b-fd96-4e69-868a-89f7a2a3feda" providerId="ADAL" clId="{99334C87-9BC7-4832-AF1F-40B808FACC73}" dt="2026-08-06T02:59:55.123" v="1003" actId="14100"/>
          <ac:picMkLst>
            <pc:docMk/>
            <pc:sldMk cId="1872059154" sldId="256"/>
            <ac:picMk id="7" creationId="{E22E1709-2622-4878-0537-794F94AAB8A0}"/>
          </ac:picMkLst>
        </pc:picChg>
        <pc:picChg chg="del mod">
          <ac:chgData name="Medrano Gertrudis Graciela" userId="9e07fe8b-fd96-4e69-868a-89f7a2a3feda" providerId="ADAL" clId="{99334C87-9BC7-4832-AF1F-40B808FACC73}" dt="2026-08-06T02:59:20.578" v="996" actId="478"/>
          <ac:picMkLst>
            <pc:docMk/>
            <pc:sldMk cId="1872059154" sldId="256"/>
            <ac:picMk id="11" creationId="{FE268FEC-4E10-25C6-470F-59493AFA87D0}"/>
          </ac:picMkLst>
        </pc:picChg>
      </pc:sldChg>
      <pc:sldChg chg="addSp delSp modSp mod">
        <pc:chgData name="Medrano Gertrudis Graciela" userId="9e07fe8b-fd96-4e69-868a-89f7a2a3feda" providerId="ADAL" clId="{99334C87-9BC7-4832-AF1F-40B808FACC73}" dt="2026-08-06T03:00:57.784" v="1007" actId="22"/>
        <pc:sldMkLst>
          <pc:docMk/>
          <pc:sldMk cId="2050141301" sldId="257"/>
        </pc:sldMkLst>
        <pc:spChg chg="add del mod">
          <ac:chgData name="Medrano Gertrudis Graciela" userId="9e07fe8b-fd96-4e69-868a-89f7a2a3feda" providerId="ADAL" clId="{99334C87-9BC7-4832-AF1F-40B808FACC73}" dt="2026-08-06T03:00:12.947" v="1006" actId="478"/>
          <ac:spMkLst>
            <pc:docMk/>
            <pc:sldMk cId="2050141301" sldId="257"/>
            <ac:spMk id="7" creationId="{48FC08CE-E5E3-039E-0C74-0EA34A4A3058}"/>
          </ac:spMkLst>
        </pc:spChg>
        <pc:spChg chg="del">
          <ac:chgData name="Medrano Gertrudis Graciela" userId="9e07fe8b-fd96-4e69-868a-89f7a2a3feda" providerId="ADAL" clId="{99334C87-9BC7-4832-AF1F-40B808FACC73}" dt="2026-08-06T03:00:10.379" v="1005" actId="478"/>
          <ac:spMkLst>
            <pc:docMk/>
            <pc:sldMk cId="2050141301" sldId="257"/>
            <ac:spMk id="13" creationId="{B2E992A8-33AB-39DF-92D0-360FA66D4804}"/>
          </ac:spMkLst>
        </pc:spChg>
        <pc:picChg chg="add">
          <ac:chgData name="Medrano Gertrudis Graciela" userId="9e07fe8b-fd96-4e69-868a-89f7a2a3feda" providerId="ADAL" clId="{99334C87-9BC7-4832-AF1F-40B808FACC73}" dt="2026-08-06T03:00:57.784" v="1007" actId="22"/>
          <ac:picMkLst>
            <pc:docMk/>
            <pc:sldMk cId="2050141301" sldId="257"/>
            <ac:picMk id="6" creationId="{9C0A765C-CC4A-46BD-80F3-56ED5988455B}"/>
          </ac:picMkLst>
        </pc:picChg>
        <pc:picChg chg="del">
          <ac:chgData name="Medrano Gertrudis Graciela" userId="9e07fe8b-fd96-4e69-868a-89f7a2a3feda" providerId="ADAL" clId="{99334C87-9BC7-4832-AF1F-40B808FACC73}" dt="2026-08-06T03:00:02.752" v="1004" actId="478"/>
          <ac:picMkLst>
            <pc:docMk/>
            <pc:sldMk cId="2050141301" sldId="257"/>
            <ac:picMk id="9" creationId="{B29207A3-EFB3-7E23-73AC-334E820BB74A}"/>
          </ac:picMkLst>
        </pc:picChg>
      </pc:sldChg>
      <pc:sldChg chg="addSp delSp modSp mod">
        <pc:chgData name="Medrano Gertrudis Graciela" userId="9e07fe8b-fd96-4e69-868a-89f7a2a3feda" providerId="ADAL" clId="{99334C87-9BC7-4832-AF1F-40B808FACC73}" dt="2026-08-06T03:10:35.469" v="1033" actId="1076"/>
        <pc:sldMkLst>
          <pc:docMk/>
          <pc:sldMk cId="4036100415" sldId="258"/>
        </pc:sldMkLst>
        <pc:spChg chg="del mod">
          <ac:chgData name="Medrano Gertrudis Graciela" userId="9e07fe8b-fd96-4e69-868a-89f7a2a3feda" providerId="ADAL" clId="{99334C87-9BC7-4832-AF1F-40B808FACC73}" dt="2026-08-06T03:01:34.214" v="1008" actId="478"/>
          <ac:spMkLst>
            <pc:docMk/>
            <pc:sldMk cId="4036100415" sldId="258"/>
            <ac:spMk id="7" creationId="{9557E816-E3AC-C619-D577-5B6E963156DD}"/>
          </ac:spMkLst>
        </pc:spChg>
        <pc:picChg chg="add mod">
          <ac:chgData name="Medrano Gertrudis Graciela" userId="9e07fe8b-fd96-4e69-868a-89f7a2a3feda" providerId="ADAL" clId="{99334C87-9BC7-4832-AF1F-40B808FACC73}" dt="2026-08-06T03:10:35.469" v="1033" actId="1076"/>
          <ac:picMkLst>
            <pc:docMk/>
            <pc:sldMk cId="4036100415" sldId="258"/>
            <ac:picMk id="6" creationId="{F7D629F8-C346-E3CD-E0CA-3794C05CEA38}"/>
          </ac:picMkLst>
        </pc:picChg>
        <pc:picChg chg="del mod">
          <ac:chgData name="Medrano Gertrudis Graciela" userId="9e07fe8b-fd96-4e69-868a-89f7a2a3feda" providerId="ADAL" clId="{99334C87-9BC7-4832-AF1F-40B808FACC73}" dt="2026-08-06T03:01:38.776" v="1009" actId="478"/>
          <ac:picMkLst>
            <pc:docMk/>
            <pc:sldMk cId="4036100415" sldId="258"/>
            <ac:picMk id="9" creationId="{D76AD226-1293-EA36-5997-3C934818756A}"/>
          </ac:picMkLst>
        </pc:picChg>
        <pc:picChg chg="del mod">
          <ac:chgData name="Medrano Gertrudis Graciela" userId="9e07fe8b-fd96-4e69-868a-89f7a2a3feda" providerId="ADAL" clId="{99334C87-9BC7-4832-AF1F-40B808FACC73}" dt="2026-08-06T03:01:38.776" v="1009" actId="478"/>
          <ac:picMkLst>
            <pc:docMk/>
            <pc:sldMk cId="4036100415" sldId="258"/>
            <ac:picMk id="11" creationId="{3E9DF34D-AFC3-C615-1EDE-F9D5324570A9}"/>
          </ac:picMkLst>
        </pc:picChg>
        <pc:picChg chg="del mod">
          <ac:chgData name="Medrano Gertrudis Graciela" userId="9e07fe8b-fd96-4e69-868a-89f7a2a3feda" providerId="ADAL" clId="{99334C87-9BC7-4832-AF1F-40B808FACC73}" dt="2026-08-06T03:01:38.776" v="1009" actId="478"/>
          <ac:picMkLst>
            <pc:docMk/>
            <pc:sldMk cId="4036100415" sldId="258"/>
            <ac:picMk id="13" creationId="{C5BAD292-471B-C581-4132-E488C82B573B}"/>
          </ac:picMkLst>
        </pc:picChg>
        <pc:picChg chg="del mod">
          <ac:chgData name="Medrano Gertrudis Graciela" userId="9e07fe8b-fd96-4e69-868a-89f7a2a3feda" providerId="ADAL" clId="{99334C87-9BC7-4832-AF1F-40B808FACC73}" dt="2026-08-06T03:01:38.776" v="1009" actId="478"/>
          <ac:picMkLst>
            <pc:docMk/>
            <pc:sldMk cId="4036100415" sldId="258"/>
            <ac:picMk id="15" creationId="{9D9AE081-0721-F7B5-C16C-0D6A926005F5}"/>
          </ac:picMkLst>
        </pc:picChg>
        <pc:picChg chg="del mod">
          <ac:chgData name="Medrano Gertrudis Graciela" userId="9e07fe8b-fd96-4e69-868a-89f7a2a3feda" providerId="ADAL" clId="{99334C87-9BC7-4832-AF1F-40B808FACC73}" dt="2026-08-06T03:01:38.776" v="1009" actId="478"/>
          <ac:picMkLst>
            <pc:docMk/>
            <pc:sldMk cId="4036100415" sldId="258"/>
            <ac:picMk id="17" creationId="{3C0E0AB8-1927-0641-4C6B-E9C6F02F56F2}"/>
          </ac:picMkLst>
        </pc:picChg>
      </pc:sldChg>
      <pc:sldChg chg="addSp delSp modSp mod">
        <pc:chgData name="Medrano Gertrudis Graciela" userId="9e07fe8b-fd96-4e69-868a-89f7a2a3feda" providerId="ADAL" clId="{99334C87-9BC7-4832-AF1F-40B808FACC73}" dt="2026-08-06T03:03:12.049" v="1020" actId="22"/>
        <pc:sldMkLst>
          <pc:docMk/>
          <pc:sldMk cId="3448029865" sldId="259"/>
        </pc:sldMkLst>
        <pc:spChg chg="del mod">
          <ac:chgData name="Medrano Gertrudis Graciela" userId="9e07fe8b-fd96-4e69-868a-89f7a2a3feda" providerId="ADAL" clId="{99334C87-9BC7-4832-AF1F-40B808FACC73}" dt="2026-08-06T03:03:11.101" v="1019" actId="478"/>
          <ac:spMkLst>
            <pc:docMk/>
            <pc:sldMk cId="3448029865" sldId="259"/>
            <ac:spMk id="5" creationId="{B08B5B42-9147-8913-BCBA-8F113EF34098}"/>
          </ac:spMkLst>
        </pc:spChg>
        <pc:spChg chg="add del mod">
          <ac:chgData name="Medrano Gertrudis Graciela" userId="9e07fe8b-fd96-4e69-868a-89f7a2a3feda" providerId="ADAL" clId="{99334C87-9BC7-4832-AF1F-40B808FACC73}" dt="2026-08-06T03:03:08.523" v="1018" actId="478"/>
          <ac:spMkLst>
            <pc:docMk/>
            <pc:sldMk cId="3448029865" sldId="259"/>
            <ac:spMk id="8" creationId="{675E3B88-8297-5AA8-9C48-2F5A5E2DDC13}"/>
          </ac:spMkLst>
        </pc:spChg>
        <pc:picChg chg="add del mod">
          <ac:chgData name="Medrano Gertrudis Graciela" userId="9e07fe8b-fd96-4e69-868a-89f7a2a3feda" providerId="ADAL" clId="{99334C87-9BC7-4832-AF1F-40B808FACC73}" dt="2026-08-06T03:03:06.124" v="1017" actId="478"/>
          <ac:picMkLst>
            <pc:docMk/>
            <pc:sldMk cId="3448029865" sldId="259"/>
            <ac:picMk id="6" creationId="{8F7FEF28-DB00-6EF5-3246-45F070C13DE8}"/>
          </ac:picMkLst>
        </pc:picChg>
        <pc:picChg chg="add">
          <ac:chgData name="Medrano Gertrudis Graciela" userId="9e07fe8b-fd96-4e69-868a-89f7a2a3feda" providerId="ADAL" clId="{99334C87-9BC7-4832-AF1F-40B808FACC73}" dt="2026-08-06T03:03:12.049" v="1020" actId="22"/>
          <ac:picMkLst>
            <pc:docMk/>
            <pc:sldMk cId="3448029865" sldId="259"/>
            <ac:picMk id="7" creationId="{2D04F75F-2E22-DA17-7C71-1C2D567DD954}"/>
          </ac:picMkLst>
        </pc:picChg>
      </pc:sldChg>
      <pc:sldChg chg="addSp delSp modSp mod">
        <pc:chgData name="Medrano Gertrudis Graciela" userId="9e07fe8b-fd96-4e69-868a-89f7a2a3feda" providerId="ADAL" clId="{99334C87-9BC7-4832-AF1F-40B808FACC73}" dt="2026-08-06T03:03:52.982" v="1024" actId="22"/>
        <pc:sldMkLst>
          <pc:docMk/>
          <pc:sldMk cId="478089435" sldId="260"/>
        </pc:sldMkLst>
        <pc:spChg chg="add del mod">
          <ac:chgData name="Medrano Gertrudis Graciela" userId="9e07fe8b-fd96-4e69-868a-89f7a2a3feda" providerId="ADAL" clId="{99334C87-9BC7-4832-AF1F-40B808FACC73}" dt="2026-08-06T03:03:50.316" v="1022" actId="478"/>
          <ac:spMkLst>
            <pc:docMk/>
            <pc:sldMk cId="478089435" sldId="260"/>
            <ac:spMk id="7" creationId="{B4BFC013-AE90-AD2F-F97D-ACD8C092BA2D}"/>
          </ac:spMkLst>
        </pc:spChg>
        <pc:spChg chg="del mod">
          <ac:chgData name="Medrano Gertrudis Graciela" userId="9e07fe8b-fd96-4e69-868a-89f7a2a3feda" providerId="ADAL" clId="{99334C87-9BC7-4832-AF1F-40B808FACC73}" dt="2026-08-06T03:03:47.857" v="1021" actId="478"/>
          <ac:spMkLst>
            <pc:docMk/>
            <pc:sldMk cId="478089435" sldId="260"/>
            <ac:spMk id="8" creationId="{A2F700A8-ECFD-73D2-8518-D0A7EF8B533F}"/>
          </ac:spMkLst>
        </pc:spChg>
        <pc:picChg chg="add del mod">
          <ac:chgData name="Medrano Gertrudis Graciela" userId="9e07fe8b-fd96-4e69-868a-89f7a2a3feda" providerId="ADAL" clId="{99334C87-9BC7-4832-AF1F-40B808FACC73}" dt="2026-08-06T03:03:52.186" v="1023" actId="478"/>
          <ac:picMkLst>
            <pc:docMk/>
            <pc:sldMk cId="478089435" sldId="260"/>
            <ac:picMk id="5" creationId="{25C31C7B-85BA-FD4D-7587-326F091EFA84}"/>
          </ac:picMkLst>
        </pc:picChg>
        <pc:picChg chg="add">
          <ac:chgData name="Medrano Gertrudis Graciela" userId="9e07fe8b-fd96-4e69-868a-89f7a2a3feda" providerId="ADAL" clId="{99334C87-9BC7-4832-AF1F-40B808FACC73}" dt="2026-08-06T03:03:52.982" v="1024" actId="22"/>
          <ac:picMkLst>
            <pc:docMk/>
            <pc:sldMk cId="478089435" sldId="260"/>
            <ac:picMk id="6" creationId="{2E45E6B6-BB01-2C7F-0DFB-284EA08ECA2C}"/>
          </ac:picMkLst>
        </pc:picChg>
      </pc:sldChg>
      <pc:sldChg chg="addSp delSp modSp mod">
        <pc:chgData name="Medrano Gertrudis Graciela" userId="9e07fe8b-fd96-4e69-868a-89f7a2a3feda" providerId="ADAL" clId="{99334C87-9BC7-4832-AF1F-40B808FACC73}" dt="2026-08-06T03:02:30.454" v="1016" actId="22"/>
        <pc:sldMkLst>
          <pc:docMk/>
          <pc:sldMk cId="1135030528" sldId="262"/>
        </pc:sldMkLst>
        <pc:spChg chg="del mod">
          <ac:chgData name="Medrano Gertrudis Graciela" userId="9e07fe8b-fd96-4e69-868a-89f7a2a3feda" providerId="ADAL" clId="{99334C87-9BC7-4832-AF1F-40B808FACC73}" dt="2026-08-06T03:02:20.089" v="1012" actId="478"/>
          <ac:spMkLst>
            <pc:docMk/>
            <pc:sldMk cId="1135030528" sldId="262"/>
            <ac:spMk id="3" creationId="{C3A469E6-4C49-798E-FFD0-BB4BEB8501E1}"/>
          </ac:spMkLst>
        </pc:spChg>
        <pc:spChg chg="add del mod">
          <ac:chgData name="Medrano Gertrudis Graciela" userId="9e07fe8b-fd96-4e69-868a-89f7a2a3feda" providerId="ADAL" clId="{99334C87-9BC7-4832-AF1F-40B808FACC73}" dt="2026-08-06T03:02:26.775" v="1013" actId="478"/>
          <ac:spMkLst>
            <pc:docMk/>
            <pc:sldMk cId="1135030528" sldId="262"/>
            <ac:spMk id="11" creationId="{410B7CD0-DEAF-C3DC-D953-CDCD83B891DB}"/>
          </ac:spMkLst>
        </pc:spChg>
        <pc:picChg chg="add">
          <ac:chgData name="Medrano Gertrudis Graciela" userId="9e07fe8b-fd96-4e69-868a-89f7a2a3feda" providerId="ADAL" clId="{99334C87-9BC7-4832-AF1F-40B808FACC73}" dt="2026-08-06T03:02:30.454" v="1016" actId="22"/>
          <ac:picMkLst>
            <pc:docMk/>
            <pc:sldMk cId="1135030528" sldId="262"/>
            <ac:picMk id="4" creationId="{EDACFA5D-1C1A-8D99-BA30-262B21F48BBA}"/>
          </ac:picMkLst>
        </pc:picChg>
        <pc:picChg chg="mod">
          <ac:chgData name="Medrano Gertrudis Graciela" userId="9e07fe8b-fd96-4e69-868a-89f7a2a3feda" providerId="ADAL" clId="{99334C87-9BC7-4832-AF1F-40B808FACC73}" dt="2026-07-30T19:23:25.791" v="708" actId="1076"/>
          <ac:picMkLst>
            <pc:docMk/>
            <pc:sldMk cId="1135030528" sldId="262"/>
            <ac:picMk id="5" creationId="{2D0389BC-B466-0EEE-3A4D-03EEB81917AD}"/>
          </ac:picMkLst>
        </pc:picChg>
        <pc:picChg chg="del">
          <ac:chgData name="Medrano Gertrudis Graciela" userId="9e07fe8b-fd96-4e69-868a-89f7a2a3feda" providerId="ADAL" clId="{99334C87-9BC7-4832-AF1F-40B808FACC73}" dt="2026-08-06T03:02:29.733" v="1015" actId="478"/>
          <ac:picMkLst>
            <pc:docMk/>
            <pc:sldMk cId="1135030528" sldId="262"/>
            <ac:picMk id="7" creationId="{ED930ADF-EB43-5DD4-3EB3-A4D889926C5B}"/>
          </ac:picMkLst>
        </pc:picChg>
        <pc:picChg chg="del">
          <ac:chgData name="Medrano Gertrudis Graciela" userId="9e07fe8b-fd96-4e69-868a-89f7a2a3feda" providerId="ADAL" clId="{99334C87-9BC7-4832-AF1F-40B808FACC73}" dt="2026-08-06T03:02:28.392" v="1014" actId="478"/>
          <ac:picMkLst>
            <pc:docMk/>
            <pc:sldMk cId="1135030528" sldId="262"/>
            <ac:picMk id="10" creationId="{C2D95ED4-CC5F-0220-FAC6-5D8F1B906F72}"/>
          </ac:picMkLst>
        </pc:picChg>
      </pc:sldChg>
      <pc:sldChg chg="addSp delSp modSp mod">
        <pc:chgData name="Medrano Gertrudis Graciela" userId="9e07fe8b-fd96-4e69-868a-89f7a2a3feda" providerId="ADAL" clId="{99334C87-9BC7-4832-AF1F-40B808FACC73}" dt="2026-08-06T03:04:33.970" v="1028" actId="22"/>
        <pc:sldMkLst>
          <pc:docMk/>
          <pc:sldMk cId="2693756454" sldId="263"/>
        </pc:sldMkLst>
        <pc:spChg chg="add del mod">
          <ac:chgData name="Medrano Gertrudis Graciela" userId="9e07fe8b-fd96-4e69-868a-89f7a2a3feda" providerId="ADAL" clId="{99334C87-9BC7-4832-AF1F-40B808FACC73}" dt="2026-08-06T03:04:31.584" v="1026" actId="478"/>
          <ac:spMkLst>
            <pc:docMk/>
            <pc:sldMk cId="2693756454" sldId="263"/>
            <ac:spMk id="9" creationId="{A7D4058B-775C-54E0-E3B3-F1F4F3A4FFB3}"/>
          </ac:spMkLst>
        </pc:spChg>
        <pc:spChg chg="del mod">
          <ac:chgData name="Medrano Gertrudis Graciela" userId="9e07fe8b-fd96-4e69-868a-89f7a2a3feda" providerId="ADAL" clId="{99334C87-9BC7-4832-AF1F-40B808FACC73}" dt="2026-08-06T03:04:27.725" v="1025" actId="478"/>
          <ac:spMkLst>
            <pc:docMk/>
            <pc:sldMk cId="2693756454" sldId="263"/>
            <ac:spMk id="13" creationId="{4775934B-15FE-96D9-942C-B02C36A63586}"/>
          </ac:spMkLst>
        </pc:spChg>
        <pc:picChg chg="mod">
          <ac:chgData name="Medrano Gertrudis Graciela" userId="9e07fe8b-fd96-4e69-868a-89f7a2a3feda" providerId="ADAL" clId="{99334C87-9BC7-4832-AF1F-40B808FACC73}" dt="2026-07-30T19:29:52.315" v="922" actId="1076"/>
          <ac:picMkLst>
            <pc:docMk/>
            <pc:sldMk cId="2693756454" sldId="263"/>
            <ac:picMk id="4" creationId="{A3DC693C-4E76-FA78-71A3-8A55FFD958B1}"/>
          </ac:picMkLst>
        </pc:picChg>
        <pc:picChg chg="add">
          <ac:chgData name="Medrano Gertrudis Graciela" userId="9e07fe8b-fd96-4e69-868a-89f7a2a3feda" providerId="ADAL" clId="{99334C87-9BC7-4832-AF1F-40B808FACC73}" dt="2026-08-06T03:04:33.970" v="1028" actId="22"/>
          <ac:picMkLst>
            <pc:docMk/>
            <pc:sldMk cId="2693756454" sldId="263"/>
            <ac:picMk id="6" creationId="{9E16C5CB-15B3-E7A4-D7ED-36B2D720930F}"/>
          </ac:picMkLst>
        </pc:picChg>
        <pc:picChg chg="del mod">
          <ac:chgData name="Medrano Gertrudis Graciela" userId="9e07fe8b-fd96-4e69-868a-89f7a2a3feda" providerId="ADAL" clId="{99334C87-9BC7-4832-AF1F-40B808FACC73}" dt="2026-08-06T03:04:33.147" v="1027" actId="478"/>
          <ac:picMkLst>
            <pc:docMk/>
            <pc:sldMk cId="2693756454" sldId="263"/>
            <ac:picMk id="11" creationId="{1A53DA9F-1229-F8DF-4CEF-758EAEE2BE69}"/>
          </ac:picMkLst>
        </pc:picChg>
      </pc:sldChg>
      <pc:sldChg chg="addSp delSp modSp mod">
        <pc:chgData name="Medrano Gertrudis Graciela" userId="9e07fe8b-fd96-4e69-868a-89f7a2a3feda" providerId="ADAL" clId="{99334C87-9BC7-4832-AF1F-40B808FACC73}" dt="2026-08-06T03:05:18.386" v="1032" actId="22"/>
        <pc:sldMkLst>
          <pc:docMk/>
          <pc:sldMk cId="181048021" sldId="264"/>
        </pc:sldMkLst>
        <pc:spChg chg="add del mod">
          <ac:chgData name="Medrano Gertrudis Graciela" userId="9e07fe8b-fd96-4e69-868a-89f7a2a3feda" providerId="ADAL" clId="{99334C87-9BC7-4832-AF1F-40B808FACC73}" dt="2026-08-06T03:05:12.976" v="1029" actId="478"/>
          <ac:spMkLst>
            <pc:docMk/>
            <pc:sldMk cId="181048021" sldId="264"/>
            <ac:spMk id="6" creationId="{B0398EA0-9916-75AA-3816-A621DA2D3FFA}"/>
          </ac:spMkLst>
        </pc:spChg>
        <pc:spChg chg="add del mod">
          <ac:chgData name="Medrano Gertrudis Graciela" userId="9e07fe8b-fd96-4e69-868a-89f7a2a3feda" providerId="ADAL" clId="{99334C87-9BC7-4832-AF1F-40B808FACC73}" dt="2026-08-06T03:05:17.648" v="1031" actId="478"/>
          <ac:spMkLst>
            <pc:docMk/>
            <pc:sldMk cId="181048021" sldId="264"/>
            <ac:spMk id="7" creationId="{81F821EB-57AA-A1F3-50A2-9EDD496CC355}"/>
          </ac:spMkLst>
        </pc:spChg>
        <pc:spChg chg="add del mod">
          <ac:chgData name="Medrano Gertrudis Graciela" userId="9e07fe8b-fd96-4e69-868a-89f7a2a3feda" providerId="ADAL" clId="{99334C87-9BC7-4832-AF1F-40B808FACC73}" dt="2026-08-06T03:05:15.383" v="1030" actId="478"/>
          <ac:spMkLst>
            <pc:docMk/>
            <pc:sldMk cId="181048021" sldId="264"/>
            <ac:spMk id="9" creationId="{01A940DF-ED38-D6FC-9F48-B1C528A68736}"/>
          </ac:spMkLst>
        </pc:spChg>
        <pc:picChg chg="add">
          <ac:chgData name="Medrano Gertrudis Graciela" userId="9e07fe8b-fd96-4e69-868a-89f7a2a3feda" providerId="ADAL" clId="{99334C87-9BC7-4832-AF1F-40B808FACC73}" dt="2026-08-06T03:05:18.386" v="1032" actId="22"/>
          <ac:picMkLst>
            <pc:docMk/>
            <pc:sldMk cId="181048021" sldId="264"/>
            <ac:picMk id="3" creationId="{13182528-DA54-E2DA-ED27-136C42AD0BA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0BE5D6-EFD4-DB1F-E594-A387346CE9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4E43C4-74C5-CC60-2B71-2FD3885312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2A5A75-B424-BD95-C3F6-50A113AF6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919F4C-62D0-EBD4-2E60-404AABD29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CFB210-6A78-E8B2-622E-02C945625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9972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22742-8663-C996-84C1-99225CF98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69A2956-353B-56BE-87A5-45AF8F978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64BFC0-AB3D-A74C-4B6C-F5064C8C8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FF883C-40C4-C9C7-D50C-F4C983F1D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52A7E0-6916-4555-B91A-33CA3A590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248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7BBBBA9-275F-4281-BC91-F2DB1E53DB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93E284C-FACD-BCBB-5640-6AFF11D26B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1D1072-7B30-7EBE-FC8C-8A28188E7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495C2B-F9A8-10B2-CFF0-8C52B6A0D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38C42A-9734-28EE-4DCC-3C2E79354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694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C85261-09D3-538E-DA6E-F95C73BD4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A96833-F60E-4DAD-66AB-A0822427D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80A609-9327-8DE9-5EE3-CB7B9AD4B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2F2D14-4ED3-1AB1-704D-5C86B40D2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9DAAF7-9F2B-D0CB-7548-8D1BF029D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2849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CE4963-CB95-9BA3-CB87-C08BE5C2C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5900C9-D78C-D32E-D627-8764A1FE0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B9BDA5-B687-495A-9160-9BA122487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F20163-E64D-3607-2F1E-D88C15E1F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02BC7A-387E-1C61-DFB7-322F3D6C9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4254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0E97D4-5F64-6BC7-E922-CE7DE3F38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3DF4-611E-FA07-878D-DBD42D1C15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9B21C5E-6935-C31D-FED8-37076C28E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20669C-3383-5AFA-EEDB-5A07CBA19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4C7124-2B3F-D6F8-1A8A-08B48200C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A9D0D7-7F3B-DD4E-0E3E-C89276921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1035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493CC6-A264-1645-70BB-424D247EA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4C1DD3-7984-CD35-B63C-A491CEBF2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B27735-5A18-71F2-C31E-D6E08958B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24573D4-91DA-1F42-1146-5EE4794F2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6DA5ED-F717-F4C4-C446-084D1D3C68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D4BC83-78F5-3650-EE9F-E149766B5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6F6759-3E91-789E-EB86-F433F8761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0297D38-2595-9C65-CEC7-C14470DF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0021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723957-0CCB-2178-9079-21F6BEE3B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CD9F121-246A-A2E8-A085-82EC21727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27793C3-7FF8-684C-2728-2947F7681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723BAB-BF2D-1A5A-5D0E-C924F5D74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712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556A37F-ED16-F660-91DE-1541E8081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A677299-E69B-D634-1EEE-159792EA4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57B800C-1702-EF9B-4A13-DC20EABE4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941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D1F9C-C3C7-B106-E645-DFB8B576D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490671-AA6F-1355-1A98-7816DF1B9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C1DD34-8F0E-2D79-BAC8-311FB756A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1474C68-D02D-5355-C450-0582142C0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1714F5-2881-D43A-137B-B8497EAD6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1808FE-B5CE-5266-F5CC-B5E917953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881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EAEE0-52C9-E972-9640-B2116F9C1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318BC00-48E6-FAF8-75E9-4C840A9F5D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9698DD-FA75-0B43-0786-7D659B680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4AD7DB-21B3-ED57-D40A-E36186C8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AEEFF1-CAB7-7DA6-6F04-EE3CE82FF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222CF2-E6B8-BA83-9F5D-145B501F2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5196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CD4DCEB-8657-7EB9-8D45-E48A706A6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E967B7-0A1D-DA50-9C85-62ACD17A1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229BB7-0E5A-AA02-BC85-1A5683A863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DCFCF-3966-4FB3-A152-FED84B1E8685}" type="datetimeFigureOut">
              <a:rPr lang="es-MX" smtClean="0"/>
              <a:t>05/08/2026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1E5527-E002-7F08-6FFB-9754C324A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E03207-4A59-8CEC-71CD-3ED99B80B7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B8A41-0AE9-400C-9E6E-57502ACD727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079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EBC548-81F8-6315-B6D6-C3CEC529B9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FB6A1E-B111-9A81-B530-F804C02212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5F3182FC-A47D-163F-2CC4-BFAFA794E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401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6B1891F-0F81-4A41-6999-040F2FAF35B7}"/>
              </a:ext>
            </a:extLst>
          </p:cNvPr>
          <p:cNvSpPr txBox="1"/>
          <p:nvPr/>
        </p:nvSpPr>
        <p:spPr>
          <a:xfrm>
            <a:off x="3803516" y="1439694"/>
            <a:ext cx="74416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b="1" spc="-150" dirty="0">
                <a:latin typeface="Metropolis Semi Bold" panose="00000700000000000000" pitchFamily="50" charset="0"/>
              </a:rPr>
              <a:t>ACTIVIDAD </a:t>
            </a:r>
          </a:p>
          <a:p>
            <a:pPr algn="ctr"/>
            <a:r>
              <a:rPr lang="es-MX" sz="4800" b="1" spc="-150" dirty="0">
                <a:latin typeface="Metropolis Semi Bold" panose="00000700000000000000" pitchFamily="50" charset="0"/>
              </a:rPr>
              <a:t>GRUPAL</a:t>
            </a:r>
          </a:p>
          <a:p>
            <a:pPr algn="ctr"/>
            <a:endParaRPr lang="es-MX" sz="4800" b="1" spc="-150" dirty="0">
              <a:latin typeface="Metropolis Semi Bold" panose="00000700000000000000" pitchFamily="50" charset="0"/>
            </a:endParaRPr>
          </a:p>
          <a:p>
            <a:pPr algn="ctr"/>
            <a:r>
              <a:rPr lang="es-MX" sz="4800" b="1" spc="-150" dirty="0">
                <a:latin typeface="Metropolis Semi Bold" panose="00000700000000000000" pitchFamily="50" charset="0"/>
              </a:rPr>
              <a:t>“Sembrando optimismo”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22E1709-2622-4878-0537-794F94AAB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" y="22284"/>
            <a:ext cx="12178802" cy="683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5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6C19C0-F85C-5A52-7BD4-826480B07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2F40B9-95BE-0B64-9144-A4A966DB4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D029C65A-F7D5-35C9-CFA9-F9B106ED9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401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C0A765C-CC4A-46BD-80F3-56ED59884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59"/>
            <a:ext cx="12192000" cy="683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41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6C19C0-F85C-5A52-7BD4-826480B07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2F40B9-95BE-0B64-9144-A4A966DB4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D029C65A-F7D5-35C9-CFA9-F9B106ED9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30"/>
            <a:ext cx="12185401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7D629F8-C346-E3CD-E0CA-3794C05CE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00" y="43283"/>
            <a:ext cx="12192000" cy="677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100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2D0389BC-B466-0EEE-3A4D-03EEB8191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401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DACFA5D-1C1A-8D99-BA30-262B21F48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016"/>
            <a:ext cx="12192000" cy="674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30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946A8-97B1-CBE4-E068-782ACB0DF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Imagen 3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E688B755-BAA2-9E7D-01D1-76ACE3BAA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401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04F75F-2E22-DA17-7C71-1C2D567DD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559"/>
            <a:ext cx="12192000" cy="670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02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946A8-97B1-CBE4-E068-782ACB0DF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Imagen 3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E688B755-BAA2-9E7D-01D1-76ACE3BAA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401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E45E6B6-BB01-2C7F-0DFB-284EA08EC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932"/>
            <a:ext cx="12192000" cy="673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089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673A3D-6DD9-626B-4D15-718A76B44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595CAA-0D93-E526-6215-3515BA594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A3DC693C-4E76-FA78-71A3-8A55FFD95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401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E16C5CB-15B3-E7A4-D7ED-36B2D7209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451"/>
            <a:ext cx="12192000" cy="664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56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55EFF66A-9C49-8B1B-CCAE-31EFDF412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401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3182528-DA54-E2DA-ED27-136C42AD0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296"/>
            <a:ext cx="12192000" cy="680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80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cf1edb36-330e-4e4a-977b-7aab1eeefb86}" enabled="0" method="" siteId="{cf1edb36-330e-4e4a-977b-7aab1eeefb8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3926</TotalTime>
  <Words>6</Words>
  <Application>Microsoft Office PowerPoint</Application>
  <PresentationFormat>Panorámica</PresentationFormat>
  <Paragraphs>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Metropolis Semi 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Quiroga Elizondo Graciela María</dc:creator>
  <cp:lastModifiedBy>Medrano Gertrudis Graciela</cp:lastModifiedBy>
  <cp:revision>10</cp:revision>
  <dcterms:created xsi:type="dcterms:W3CDTF">2022-08-03T16:31:18Z</dcterms:created>
  <dcterms:modified xsi:type="dcterms:W3CDTF">2026-08-06T03:10:42Z</dcterms:modified>
</cp:coreProperties>
</file>