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60" r:id="rId4"/>
    <p:sldId id="258" r:id="rId5"/>
  </p:sldIdLst>
  <p:sldSz cx="12192000" cy="6858000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BAA36F2-CAC2-4D51-AF47-964425A12CBB}" v="1" dt="2026-09-03T01:02:30.5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138" autoAdjust="0"/>
    <p:restoredTop sz="94660"/>
  </p:normalViewPr>
  <p:slideViewPr>
    <p:cSldViewPr snapToGrid="0">
      <p:cViewPr varScale="1">
        <p:scale>
          <a:sx n="75" d="100"/>
          <a:sy n="75" d="100"/>
        </p:scale>
        <p:origin x="710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drano Gertrudis Graciela" userId="9e07fe8b-fd96-4e69-868a-89f7a2a3feda" providerId="ADAL" clId="{99334C87-9BC7-4832-AF1F-40B808FACC73}"/>
    <pc:docChg chg="undo custSel modSld">
      <pc:chgData name="Medrano Gertrudis Graciela" userId="9e07fe8b-fd96-4e69-868a-89f7a2a3feda" providerId="ADAL" clId="{99334C87-9BC7-4832-AF1F-40B808FACC73}" dt="2026-09-03T17:15:40.454" v="11" actId="22"/>
      <pc:docMkLst>
        <pc:docMk/>
      </pc:docMkLst>
      <pc:sldChg chg="addSp delSp mod">
        <pc:chgData name="Medrano Gertrudis Graciela" userId="9e07fe8b-fd96-4e69-868a-89f7a2a3feda" providerId="ADAL" clId="{99334C87-9BC7-4832-AF1F-40B808FACC73}" dt="2026-09-03T17:15:40.454" v="11" actId="22"/>
        <pc:sldMkLst>
          <pc:docMk/>
          <pc:sldMk cId="783402581" sldId="257"/>
        </pc:sldMkLst>
        <pc:picChg chg="add">
          <ac:chgData name="Medrano Gertrudis Graciela" userId="9e07fe8b-fd96-4e69-868a-89f7a2a3feda" providerId="ADAL" clId="{99334C87-9BC7-4832-AF1F-40B808FACC73}" dt="2026-09-03T17:15:40.454" v="11" actId="22"/>
          <ac:picMkLst>
            <pc:docMk/>
            <pc:sldMk cId="783402581" sldId="257"/>
            <ac:picMk id="3" creationId="{6C6CE7E5-D003-3807-E63F-CCC1E302CD3F}"/>
          </ac:picMkLst>
        </pc:picChg>
        <pc:picChg chg="del">
          <ac:chgData name="Medrano Gertrudis Graciela" userId="9e07fe8b-fd96-4e69-868a-89f7a2a3feda" providerId="ADAL" clId="{99334C87-9BC7-4832-AF1F-40B808FACC73}" dt="2026-09-03T17:15:39.348" v="10" actId="478"/>
          <ac:picMkLst>
            <pc:docMk/>
            <pc:sldMk cId="783402581" sldId="257"/>
            <ac:picMk id="4" creationId="{263C2E55-2248-9558-2DF0-A974D6C5A3BC}"/>
          </ac:picMkLst>
        </pc:picChg>
      </pc:sldChg>
      <pc:sldChg chg="addSp delSp modSp mod">
        <pc:chgData name="Medrano Gertrudis Graciela" userId="9e07fe8b-fd96-4e69-868a-89f7a2a3feda" providerId="ADAL" clId="{99334C87-9BC7-4832-AF1F-40B808FACC73}" dt="2026-09-03T17:14:44.684" v="9" actId="22"/>
        <pc:sldMkLst>
          <pc:docMk/>
          <pc:sldMk cId="3889319548" sldId="258"/>
        </pc:sldMkLst>
        <pc:spChg chg="del mod">
          <ac:chgData name="Medrano Gertrudis Graciela" userId="9e07fe8b-fd96-4e69-868a-89f7a2a3feda" providerId="ADAL" clId="{99334C87-9BC7-4832-AF1F-40B808FACC73}" dt="2026-09-03T17:14:43.850" v="8" actId="478"/>
          <ac:spMkLst>
            <pc:docMk/>
            <pc:sldMk cId="3889319548" sldId="258"/>
            <ac:spMk id="5" creationId="{498CAE2A-A9E7-C76E-81C5-3D7EC90D86CA}"/>
          </ac:spMkLst>
        </pc:spChg>
        <pc:picChg chg="add">
          <ac:chgData name="Medrano Gertrudis Graciela" userId="9e07fe8b-fd96-4e69-868a-89f7a2a3feda" providerId="ADAL" clId="{99334C87-9BC7-4832-AF1F-40B808FACC73}" dt="2026-09-03T17:14:44.684" v="9" actId="22"/>
          <ac:picMkLst>
            <pc:docMk/>
            <pc:sldMk cId="3889319548" sldId="258"/>
            <ac:picMk id="4" creationId="{1F4115AA-BA47-394A-D16A-58EC2353C30E}"/>
          </ac:picMkLst>
        </pc:picChg>
      </pc:sldChg>
      <pc:sldChg chg="addSp delSp modSp mod">
        <pc:chgData name="Medrano Gertrudis Graciela" userId="9e07fe8b-fd96-4e69-868a-89f7a2a3feda" providerId="ADAL" clId="{99334C87-9BC7-4832-AF1F-40B808FACC73}" dt="2026-09-03T17:14:14.681" v="6" actId="1076"/>
        <pc:sldMkLst>
          <pc:docMk/>
          <pc:sldMk cId="1204709223" sldId="260"/>
        </pc:sldMkLst>
        <pc:picChg chg="add del">
          <ac:chgData name="Medrano Gertrudis Graciela" userId="9e07fe8b-fd96-4e69-868a-89f7a2a3feda" providerId="ADAL" clId="{99334C87-9BC7-4832-AF1F-40B808FACC73}" dt="2026-09-03T17:14:08.577" v="4" actId="478"/>
          <ac:picMkLst>
            <pc:docMk/>
            <pc:sldMk cId="1204709223" sldId="260"/>
            <ac:picMk id="2" creationId="{4F570E2B-A2AF-CAB1-A66A-81CC01FCCA8E}"/>
          </ac:picMkLst>
        </pc:picChg>
        <pc:picChg chg="add mod">
          <ac:chgData name="Medrano Gertrudis Graciela" userId="9e07fe8b-fd96-4e69-868a-89f7a2a3feda" providerId="ADAL" clId="{99334C87-9BC7-4832-AF1F-40B808FACC73}" dt="2026-09-03T17:14:14.681" v="6" actId="1076"/>
          <ac:picMkLst>
            <pc:docMk/>
            <pc:sldMk cId="1204709223" sldId="260"/>
            <ac:picMk id="4" creationId="{C1559B9A-892A-82E4-F968-69378781AA16}"/>
          </ac:picMkLst>
        </pc:picChg>
        <pc:picChg chg="del">
          <ac:chgData name="Medrano Gertrudis Graciela" userId="9e07fe8b-fd96-4e69-868a-89f7a2a3feda" providerId="ADAL" clId="{99334C87-9BC7-4832-AF1F-40B808FACC73}" dt="2026-09-03T17:14:10.080" v="5" actId="478"/>
          <ac:picMkLst>
            <pc:docMk/>
            <pc:sldMk cId="1204709223" sldId="260"/>
            <ac:picMk id="8" creationId="{CD043E27-051B-92AC-A0A3-54C84934C7AA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1CCCB1-0651-4FB7-AB07-81208504C2A0}" type="datetimeFigureOut">
              <a:rPr lang="es-MX" smtClean="0"/>
              <a:t>03/09/2026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DDAE4A-BF6F-4C0D-8AB8-88EBD7E74A81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05697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9FE86EF-71A9-B5D5-75FF-CF1C4B3A33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D863200-0ABA-71DE-D852-5A08EF081F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031E81E-BD0E-0156-3CFA-02753A294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0C2EE-037B-41FC-9454-CDB92B3A46FC}" type="datetimeFigureOut">
              <a:rPr lang="es-MX" smtClean="0"/>
              <a:t>03/09/2026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56AF0A8-6443-77BF-ADB1-A1C730079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4B8C20-D1E8-701E-243D-B7E339512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2B505-2B44-44C2-9850-90C6E95B1F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253704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5C5C18B-604D-BB1E-8E4F-860F2B2C7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8ADE23E-8197-8E1A-85AD-A3EBE89FED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5E46C4A-7FE0-89B7-5C3B-420CCA557E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0C2EE-037B-41FC-9454-CDB92B3A46FC}" type="datetimeFigureOut">
              <a:rPr lang="es-MX" smtClean="0"/>
              <a:t>03/09/2026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0E7C9D35-16CB-9B22-967A-DB2B259FE9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E4C25A9-C22F-49C4-7F06-2C6F28D8D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2B505-2B44-44C2-9850-90C6E95B1F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33878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863A77-A2B1-E07C-AE0D-834C336050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4EC8E91-1F2E-A52E-8093-75C0463CDF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7FAE264-477C-940E-22B1-24B144016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0C2EE-037B-41FC-9454-CDB92B3A46FC}" type="datetimeFigureOut">
              <a:rPr lang="es-MX" smtClean="0"/>
              <a:t>03/09/2026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02B9DB9-B774-2C30-7AE6-272FA0576B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9441128-782E-2B53-5A3A-C393E344E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2B505-2B44-44C2-9850-90C6E95B1F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79755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41C39D-DB24-5D99-D901-0D2901B99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3310E39-A815-1647-2149-2CEB1A4D15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799F288-AC6A-A362-E003-0FB4F22D19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950F210-07CB-82EF-CA64-772AD8998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0C2EE-037B-41FC-9454-CDB92B3A46FC}" type="datetimeFigureOut">
              <a:rPr lang="es-MX" smtClean="0"/>
              <a:t>03/09/2026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64DC338-010A-31B9-CC42-46CE8140A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4413CC9-D031-AECA-5F75-70E02B99DB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2B505-2B44-44C2-9850-90C6E95B1F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7012352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E07A5D2-FF05-8B07-4186-2F3A9D1F76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F04BB9F2-B925-D526-A0E7-23B1D9DB4D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0D45B8EF-D578-F165-72FE-918F78B813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AC5D4FF-A6CE-2C02-CE9E-3E77A9492D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6084474-6CE9-9D9C-F8A0-C14D847986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4377C041-B9E2-2F72-2BFD-E670EC5FA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0C2EE-037B-41FC-9454-CDB92B3A46FC}" type="datetimeFigureOut">
              <a:rPr lang="es-MX" smtClean="0"/>
              <a:t>03/09/2026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0718D3DC-4017-AA9D-4A89-ED8F8C3E3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CAA1BAE-50CC-88D8-03F5-327B352E36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2B505-2B44-44C2-9850-90C6E95B1F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22684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8579B2-89E2-1621-D691-8000B8D44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B41FB34-4BB8-34BD-8325-5629E9656D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0C2EE-037B-41FC-9454-CDB92B3A46FC}" type="datetimeFigureOut">
              <a:rPr lang="es-MX" smtClean="0"/>
              <a:t>03/09/2026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311EAF6-33FA-CD18-3DD3-53CBBB2B2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8408DFD4-D65E-3719-67AA-14EF5CF7D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2B505-2B44-44C2-9850-90C6E95B1F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187408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AD9F0ED8-54F7-8528-FF8A-12722E26E1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0C2EE-037B-41FC-9454-CDB92B3A46FC}" type="datetimeFigureOut">
              <a:rPr lang="es-MX" smtClean="0"/>
              <a:t>03/09/2026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4A4DE938-2FAB-568C-14D3-152CF518CF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C4A2A6A-B21F-03C7-78D6-C8CA8A59F6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2B505-2B44-44C2-9850-90C6E95B1F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968977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0C6EF69-AD05-98FF-FDDC-EC96FCD53B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A7321AB-819C-B620-E4F1-57C708675A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67EDE43-949F-0710-C2A1-CF4E5853C1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1C88D38-107F-BBA9-DF5B-4D5AA2D67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0C2EE-037B-41FC-9454-CDB92B3A46FC}" type="datetimeFigureOut">
              <a:rPr lang="es-MX" smtClean="0"/>
              <a:t>03/09/2026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DD9AF11-DCD3-35D4-77AD-CA7D96832F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A3F851B-0FE1-C6A8-FF8F-A8750ED25D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2B505-2B44-44C2-9850-90C6E95B1F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795184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FCDE7A-B63C-7DE7-FC76-59304AC20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D73F09B-F8E8-486D-0C6C-21498A6C23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E571E78-6A0F-A1C8-7256-145E0FFECB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89A6391-9E27-BE29-A3DF-F3A54BBC8F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0C2EE-037B-41FC-9454-CDB92B3A46FC}" type="datetimeFigureOut">
              <a:rPr lang="es-MX" smtClean="0"/>
              <a:t>03/09/2026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5E7A01A7-6E00-D0AB-44C2-ECA08F4287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DC6D9A8-E971-B47A-B693-1C5EFC414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2B505-2B44-44C2-9850-90C6E95B1F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69590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359721-7280-4939-B313-33F83B53B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5230291-9173-B4D7-791D-7E56E5BD357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6481344-F684-5EAA-FE94-4BA3806B3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0C2EE-037B-41FC-9454-CDB92B3A46FC}" type="datetimeFigureOut">
              <a:rPr lang="es-MX" smtClean="0"/>
              <a:t>03/09/2026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3C9BD33-00CF-E37B-CB92-F58CA2AFA3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272F237-4436-344F-050B-E21717312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2B505-2B44-44C2-9850-90C6E95B1F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930032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84E3234F-7FCE-3488-456D-166C69B145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30D3CBD-F710-E78D-5E97-5CD9F84CF2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527182F-A4E2-1296-12AA-AC8DBE9860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0C2EE-037B-41FC-9454-CDB92B3A46FC}" type="datetimeFigureOut">
              <a:rPr lang="es-MX" smtClean="0"/>
              <a:t>03/09/2026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24730F3-82DF-3227-B521-866E41C82F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C27504B-2C43-A042-A0A3-1C635A024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52B505-2B44-44C2-9850-90C6E95B1F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477196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CF09E26-ADD6-9237-0BE5-79C93F81B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19050CC-C475-E2C8-6902-05BCE37776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E599FD1-5D96-A5FB-E01A-EB1D8CF1F4D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6C0C2EE-037B-41FC-9454-CDB92B3A46FC}" type="datetimeFigureOut">
              <a:rPr lang="es-MX" smtClean="0"/>
              <a:t>03/09/2026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C8A7382-85D5-6AAF-4E50-94B6A5A5897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0386A0C-F5AD-7365-9D1F-3872973A07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52B505-2B44-44C2-9850-90C6E95B1FA0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10832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 descr="Imagen que contiene Patrón de fondo&#10;&#10;Descripción generada automáticamente">
            <a:extLst>
              <a:ext uri="{FF2B5EF4-FFF2-40B4-BE49-F238E27FC236}">
                <a16:creationId xmlns:a16="http://schemas.microsoft.com/office/drawing/2014/main" id="{DAC358CE-545F-71B3-25DF-94C404BAFBE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5401" cy="685800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F7088B60-24AB-BE3E-E4BC-5F1C905A393F}"/>
              </a:ext>
            </a:extLst>
          </p:cNvPr>
          <p:cNvSpPr txBox="1"/>
          <p:nvPr/>
        </p:nvSpPr>
        <p:spPr>
          <a:xfrm>
            <a:off x="6482555" y="1916253"/>
            <a:ext cx="432768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s-MX" sz="4400" dirty="0">
              <a:latin typeface="Metropolis" panose="00000500000000000000" pitchFamily="50" charset="0"/>
            </a:endParaRPr>
          </a:p>
          <a:p>
            <a:pPr algn="ctr"/>
            <a:r>
              <a:rPr lang="es-MX" sz="4400" b="1" dirty="0">
                <a:latin typeface="Metropolis" panose="00000500000000000000" pitchFamily="50" charset="0"/>
              </a:rPr>
              <a:t>“Soy oveja del Buen Pastor”</a:t>
            </a:r>
          </a:p>
          <a:p>
            <a:endParaRPr lang="es-MX" sz="4400" dirty="0">
              <a:latin typeface="Metropolis" panose="00000500000000000000" pitchFamily="50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1173B184-30EE-B178-1EB3-03EE314FC1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05200" y="1859551"/>
            <a:ext cx="2879383" cy="313889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60F4839-E2D4-F9BA-E4AB-09FA30CFED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339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23833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n 15" descr="Imagen que contiene Patrón de fondo&#10;&#10;Descripción generada automáticamente">
            <a:extLst>
              <a:ext uri="{FF2B5EF4-FFF2-40B4-BE49-F238E27FC236}">
                <a16:creationId xmlns:a16="http://schemas.microsoft.com/office/drawing/2014/main" id="{A7C5F404-A25A-EBA5-79D4-48D82C5194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5401" cy="68580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C6CE7E5-D003-3807-E63F-CCC1E302CD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8253"/>
            <a:ext cx="12192000" cy="6841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4025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Imagen que contiene Patrón de fondo&#10;&#10;Descripción generada automáticamente">
            <a:extLst>
              <a:ext uri="{FF2B5EF4-FFF2-40B4-BE49-F238E27FC236}">
                <a16:creationId xmlns:a16="http://schemas.microsoft.com/office/drawing/2014/main" id="{4F570E2B-A2AF-CAB1-A66A-81CC01FCCA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5401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C1559B9A-892A-82E4-F968-69378781AA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6599" y="5044"/>
            <a:ext cx="12192000" cy="6847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7092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Imagen que contiene Patrón de fondo&#10;&#10;Descripción generada automáticamente">
            <a:extLst>
              <a:ext uri="{FF2B5EF4-FFF2-40B4-BE49-F238E27FC236}">
                <a16:creationId xmlns:a16="http://schemas.microsoft.com/office/drawing/2014/main" id="{736A220C-51FE-4137-ACA7-317BBFF437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5401" cy="68580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F4115AA-BA47-394A-D16A-58EC2353C3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4899"/>
            <a:ext cx="12192000" cy="6828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931954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cf1edb36-330e-4e4a-977b-7aab1eeefb86}" enabled="0" method="" siteId="{cf1edb36-330e-4e4a-977b-7aab1eeefb86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10218</TotalTime>
  <Words>7</Words>
  <Application>Microsoft Office PowerPoint</Application>
  <PresentationFormat>Panorámica</PresentationFormat>
  <Paragraphs>2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Arial</vt:lpstr>
      <vt:lpstr>Metropolis</vt:lpstr>
      <vt:lpstr>Tema de Office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Medrano Gertrudis Graciela</dc:creator>
  <cp:lastModifiedBy>Medrano Gertrudis Graciela</cp:lastModifiedBy>
  <cp:revision>2</cp:revision>
  <dcterms:created xsi:type="dcterms:W3CDTF">2024-06-20T15:53:47Z</dcterms:created>
  <dcterms:modified xsi:type="dcterms:W3CDTF">2026-09-03T17:15:48Z</dcterms:modified>
</cp:coreProperties>
</file>